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8" r:id="rId3"/>
    <p:sldId id="873" r:id="rId4"/>
    <p:sldId id="874" r:id="rId5"/>
    <p:sldId id="875" r:id="rId6"/>
    <p:sldId id="876" r:id="rId7"/>
    <p:sldId id="872" r:id="rId8"/>
    <p:sldId id="877" r:id="rId9"/>
    <p:sldId id="879" r:id="rId10"/>
    <p:sldId id="881" r:id="rId11"/>
    <p:sldId id="882" r:id="rId12"/>
    <p:sldId id="880" r:id="rId13"/>
    <p:sldId id="884" r:id="rId14"/>
    <p:sldId id="883" r:id="rId15"/>
  </p:sldIdLst>
  <p:sldSz cx="9144000" cy="5143500" type="screen16x9"/>
  <p:notesSz cx="6950075" cy="9236075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Bold" panose="00000900000000000000" pitchFamily="50" charset="0"/>
      <p:bold r:id="rId21"/>
      <p:boldItalic r:id="rId22"/>
    </p:embeddedFont>
    <p:embeddedFont>
      <p:font typeface="Montserrat SemiBold" panose="00000700000000000000" pitchFamily="50" charset="0"/>
      <p:bold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Payan" initials="JP" lastIdx="1" clrIdx="0">
    <p:extLst>
      <p:ext uri="{19B8F6BF-5375-455C-9EA6-DF929625EA0E}">
        <p15:presenceInfo xmlns:p15="http://schemas.microsoft.com/office/powerpoint/2012/main" userId="0049e93d2917a5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89"/>
    <a:srgbClr val="004445"/>
    <a:srgbClr val="FEB70D"/>
    <a:srgbClr val="9FD5B3"/>
    <a:srgbClr val="4D5ADA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70" d="100"/>
          <a:sy n="170" d="100"/>
        </p:scale>
        <p:origin x="184" y="7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Payan" userId="85fc6d2d-4d59-42ad-884b-571f0ffcedb9" providerId="ADAL" clId="{58BDA468-EFDA-448F-9FDC-3311A3CF1F7F}"/>
    <pc:docChg chg="undo custSel addSld delSld modSld sldOrd modMainMaster">
      <pc:chgData name="Jose Payan" userId="85fc6d2d-4d59-42ad-884b-571f0ffcedb9" providerId="ADAL" clId="{58BDA468-EFDA-448F-9FDC-3311A3CF1F7F}" dt="2022-01-28T22:48:05.866" v="503" actId="47"/>
      <pc:docMkLst>
        <pc:docMk/>
      </pc:docMkLst>
      <pc:sldChg chg="addSp delSp modSp mod chgLayout">
        <pc:chgData name="Jose Payan" userId="85fc6d2d-4d59-42ad-884b-571f0ffcedb9" providerId="ADAL" clId="{58BDA468-EFDA-448F-9FDC-3311A3CF1F7F}" dt="2022-01-28T21:59:56.623" v="73" actId="700"/>
        <pc:sldMkLst>
          <pc:docMk/>
          <pc:sldMk cId="0" sldId="256"/>
        </pc:sldMkLst>
        <pc:spChg chg="del">
          <ac:chgData name="Jose Payan" userId="85fc6d2d-4d59-42ad-884b-571f0ffcedb9" providerId="ADAL" clId="{58BDA468-EFDA-448F-9FDC-3311A3CF1F7F}" dt="2022-01-28T21:59:56.623" v="73" actId="700"/>
          <ac:spMkLst>
            <pc:docMk/>
            <pc:sldMk cId="0" sldId="256"/>
            <ac:spMk id="6" creationId="{C8219CC8-ED85-4C9D-A6A1-2CE2AD2FAE15}"/>
          </ac:spMkLst>
        </pc:spChg>
        <pc:spChg chg="del">
          <ac:chgData name="Jose Payan" userId="85fc6d2d-4d59-42ad-884b-571f0ffcedb9" providerId="ADAL" clId="{58BDA468-EFDA-448F-9FDC-3311A3CF1F7F}" dt="2022-01-28T21:59:56.623" v="73" actId="700"/>
          <ac:spMkLst>
            <pc:docMk/>
            <pc:sldMk cId="0" sldId="256"/>
            <ac:spMk id="8" creationId="{08F5A60A-8994-4DA6-A901-387E9E224D5C}"/>
          </ac:spMkLst>
        </pc:spChg>
        <pc:spChg chg="del">
          <ac:chgData name="Jose Payan" userId="85fc6d2d-4d59-42ad-884b-571f0ffcedb9" providerId="ADAL" clId="{58BDA468-EFDA-448F-9FDC-3311A3CF1F7F}" dt="2022-01-28T21:59:56.623" v="73" actId="700"/>
          <ac:spMkLst>
            <pc:docMk/>
            <pc:sldMk cId="0" sldId="256"/>
            <ac:spMk id="9" creationId="{CF07BC22-B738-4B78-A9D9-EA8A46F29067}"/>
          </ac:spMkLst>
        </pc:spChg>
        <pc:spChg chg="add mod ord">
          <ac:chgData name="Jose Payan" userId="85fc6d2d-4d59-42ad-884b-571f0ffcedb9" providerId="ADAL" clId="{58BDA468-EFDA-448F-9FDC-3311A3CF1F7F}" dt="2022-01-28T21:59:56.623" v="73" actId="700"/>
          <ac:spMkLst>
            <pc:docMk/>
            <pc:sldMk cId="0" sldId="256"/>
            <ac:spMk id="10" creationId="{21544880-0EBC-4BA4-9309-003EEF786C66}"/>
          </ac:spMkLst>
        </pc:spChg>
        <pc:spChg chg="add mod ord">
          <ac:chgData name="Jose Payan" userId="85fc6d2d-4d59-42ad-884b-571f0ffcedb9" providerId="ADAL" clId="{58BDA468-EFDA-448F-9FDC-3311A3CF1F7F}" dt="2022-01-28T21:59:56.623" v="73" actId="700"/>
          <ac:spMkLst>
            <pc:docMk/>
            <pc:sldMk cId="0" sldId="256"/>
            <ac:spMk id="11" creationId="{7247D867-E554-4478-B590-683F6871BB0F}"/>
          </ac:spMkLst>
        </pc:spChg>
        <pc:spChg chg="add mod ord">
          <ac:chgData name="Jose Payan" userId="85fc6d2d-4d59-42ad-884b-571f0ffcedb9" providerId="ADAL" clId="{58BDA468-EFDA-448F-9FDC-3311A3CF1F7F}" dt="2022-01-28T21:59:56.623" v="73" actId="700"/>
          <ac:spMkLst>
            <pc:docMk/>
            <pc:sldMk cId="0" sldId="256"/>
            <ac:spMk id="12" creationId="{8576010D-D0D8-4D59-8A5B-5F7C308BBB72}"/>
          </ac:spMkLst>
        </pc:spChg>
      </pc:sldChg>
      <pc:sldChg chg="addSp delSp modSp del mod ord modClrScheme chgLayout">
        <pc:chgData name="Jose Payan" userId="85fc6d2d-4d59-42ad-884b-571f0ffcedb9" providerId="ADAL" clId="{58BDA468-EFDA-448F-9FDC-3311A3CF1F7F}" dt="2022-01-28T22:46:54.860" v="478" actId="47"/>
        <pc:sldMkLst>
          <pc:docMk/>
          <pc:sldMk cId="0" sldId="257"/>
        </pc:sldMkLst>
        <pc:spChg chg="del">
          <ac:chgData name="Jose Payan" userId="85fc6d2d-4d59-42ad-884b-571f0ffcedb9" providerId="ADAL" clId="{58BDA468-EFDA-448F-9FDC-3311A3CF1F7F}" dt="2022-01-28T22:46:42.378" v="474" actId="700"/>
          <ac:spMkLst>
            <pc:docMk/>
            <pc:sldMk cId="0" sldId="257"/>
            <ac:spMk id="2" creationId="{01B679E4-32FE-4132-8D4C-0225A9A256E6}"/>
          </ac:spMkLst>
        </pc:spChg>
        <pc:spChg chg="del mod ord">
          <ac:chgData name="Jose Payan" userId="85fc6d2d-4d59-42ad-884b-571f0ffcedb9" providerId="ADAL" clId="{58BDA468-EFDA-448F-9FDC-3311A3CF1F7F}" dt="2022-01-28T22:46:42.378" v="474" actId="700"/>
          <ac:spMkLst>
            <pc:docMk/>
            <pc:sldMk cId="0" sldId="257"/>
            <ac:spMk id="4" creationId="{98AD45D5-C039-4C80-A103-C1FBEC2EA93C}"/>
          </ac:spMkLst>
        </pc:spChg>
        <pc:spChg chg="add mod ord">
          <ac:chgData name="Jose Payan" userId="85fc6d2d-4d59-42ad-884b-571f0ffcedb9" providerId="ADAL" clId="{58BDA468-EFDA-448F-9FDC-3311A3CF1F7F}" dt="2022-01-28T22:46:42.378" v="474" actId="700"/>
          <ac:spMkLst>
            <pc:docMk/>
            <pc:sldMk cId="0" sldId="257"/>
            <ac:spMk id="5" creationId="{A592B78C-FB1E-4898-9C7F-0907B6B652BE}"/>
          </ac:spMkLst>
        </pc:spChg>
        <pc:spChg chg="add mod ord">
          <ac:chgData name="Jose Payan" userId="85fc6d2d-4d59-42ad-884b-571f0ffcedb9" providerId="ADAL" clId="{58BDA468-EFDA-448F-9FDC-3311A3CF1F7F}" dt="2022-01-28T22:46:42.378" v="474" actId="700"/>
          <ac:spMkLst>
            <pc:docMk/>
            <pc:sldMk cId="0" sldId="257"/>
            <ac:spMk id="7" creationId="{F2208959-73BA-4BC6-A948-57171E5467D8}"/>
          </ac:spMkLst>
        </pc:spChg>
      </pc:sldChg>
      <pc:sldChg chg="del">
        <pc:chgData name="Jose Payan" userId="85fc6d2d-4d59-42ad-884b-571f0ffcedb9" providerId="ADAL" clId="{58BDA468-EFDA-448F-9FDC-3311A3CF1F7F}" dt="2022-01-28T22:46:18.333" v="468" actId="47"/>
        <pc:sldMkLst>
          <pc:docMk/>
          <pc:sldMk cId="0" sldId="261"/>
        </pc:sldMkLst>
      </pc:sldChg>
      <pc:sldChg chg="addSp delSp modSp mod modClrScheme chgLayout">
        <pc:chgData name="Jose Payan" userId="85fc6d2d-4d59-42ad-884b-571f0ffcedb9" providerId="ADAL" clId="{58BDA468-EFDA-448F-9FDC-3311A3CF1F7F}" dt="2022-01-28T22:46:14.658" v="467" actId="478"/>
        <pc:sldMkLst>
          <pc:docMk/>
          <pc:sldMk cId="2198562152" sldId="872"/>
        </pc:sldMkLst>
        <pc:spChg chg="del mod">
          <ac:chgData name="Jose Payan" userId="85fc6d2d-4d59-42ad-884b-571f0ffcedb9" providerId="ADAL" clId="{58BDA468-EFDA-448F-9FDC-3311A3CF1F7F}" dt="2022-01-28T22:46:08.240" v="466" actId="478"/>
          <ac:spMkLst>
            <pc:docMk/>
            <pc:sldMk cId="2198562152" sldId="872"/>
            <ac:spMk id="2" creationId="{AAEED1BC-288C-4A40-9055-89EA5399E77E}"/>
          </ac:spMkLst>
        </pc:spChg>
        <pc:spChg chg="add mod ord">
          <ac:chgData name="Jose Payan" userId="85fc6d2d-4d59-42ad-884b-571f0ffcedb9" providerId="ADAL" clId="{58BDA468-EFDA-448F-9FDC-3311A3CF1F7F}" dt="2022-01-28T22:45:45.801" v="456" actId="700"/>
          <ac:spMkLst>
            <pc:docMk/>
            <pc:sldMk cId="2198562152" sldId="872"/>
            <ac:spMk id="4" creationId="{42D8130A-AA54-41FD-A80C-57543A2DE401}"/>
          </ac:spMkLst>
        </pc:spChg>
        <pc:spChg chg="add mod">
          <ac:chgData name="Jose Payan" userId="85fc6d2d-4d59-42ad-884b-571f0ffcedb9" providerId="ADAL" clId="{58BDA468-EFDA-448F-9FDC-3311A3CF1F7F}" dt="2022-01-28T22:45:53.505" v="458" actId="478"/>
          <ac:spMkLst>
            <pc:docMk/>
            <pc:sldMk cId="2198562152" sldId="872"/>
            <ac:spMk id="6" creationId="{483DBC17-6F14-415C-A80D-1BF0A29B5E61}"/>
          </ac:spMkLst>
        </pc:spChg>
        <pc:spChg chg="del mod ord">
          <ac:chgData name="Jose Payan" userId="85fc6d2d-4d59-42ad-884b-571f0ffcedb9" providerId="ADAL" clId="{58BDA468-EFDA-448F-9FDC-3311A3CF1F7F}" dt="2022-01-28T22:45:53.505" v="458" actId="478"/>
          <ac:spMkLst>
            <pc:docMk/>
            <pc:sldMk cId="2198562152" sldId="872"/>
            <ac:spMk id="136" creationId="{00000000-0000-0000-0000-000000000000}"/>
          </ac:spMkLst>
        </pc:spChg>
        <pc:graphicFrameChg chg="del mod">
          <ac:chgData name="Jose Payan" userId="85fc6d2d-4d59-42ad-884b-571f0ffcedb9" providerId="ADAL" clId="{58BDA468-EFDA-448F-9FDC-3311A3CF1F7F}" dt="2022-01-28T22:46:14.658" v="467" actId="478"/>
          <ac:graphicFrameMkLst>
            <pc:docMk/>
            <pc:sldMk cId="2198562152" sldId="872"/>
            <ac:graphicFrameMk id="3" creationId="{EAE500ED-8014-4741-8F31-308145B1E5FB}"/>
          </ac:graphicFrameMkLst>
        </pc:graphicFrameChg>
      </pc:sldChg>
      <pc:sldChg chg="del">
        <pc:chgData name="Jose Payan" userId="85fc6d2d-4d59-42ad-884b-571f0ffcedb9" providerId="ADAL" clId="{58BDA468-EFDA-448F-9FDC-3311A3CF1F7F}" dt="2022-01-28T22:00:01.409" v="74" actId="47"/>
        <pc:sldMkLst>
          <pc:docMk/>
          <pc:sldMk cId="1299536673" sldId="873"/>
        </pc:sldMkLst>
      </pc:sldChg>
      <pc:sldChg chg="addSp delSp modSp add mod modClrScheme chgLayout">
        <pc:chgData name="Jose Payan" userId="85fc6d2d-4d59-42ad-884b-571f0ffcedb9" providerId="ADAL" clId="{58BDA468-EFDA-448F-9FDC-3311A3CF1F7F}" dt="2022-01-28T22:45:10.892" v="449" actId="700"/>
        <pc:sldMkLst>
          <pc:docMk/>
          <pc:sldMk cId="1553539655" sldId="873"/>
        </pc:sldMkLst>
        <pc:spChg chg="del mod ord">
          <ac:chgData name="Jose Payan" userId="85fc6d2d-4d59-42ad-884b-571f0ffcedb9" providerId="ADAL" clId="{58BDA468-EFDA-448F-9FDC-3311A3CF1F7F}" dt="2022-01-28T22:45:10.892" v="449" actId="700"/>
          <ac:spMkLst>
            <pc:docMk/>
            <pc:sldMk cId="1553539655" sldId="873"/>
            <ac:spMk id="2" creationId="{342892F1-8D56-43D1-9A0D-25A7A8758A7D}"/>
          </ac:spMkLst>
        </pc:spChg>
        <pc:spChg chg="del mod ord">
          <ac:chgData name="Jose Payan" userId="85fc6d2d-4d59-42ad-884b-571f0ffcedb9" providerId="ADAL" clId="{58BDA468-EFDA-448F-9FDC-3311A3CF1F7F}" dt="2022-01-28T22:45:10.892" v="449" actId="700"/>
          <ac:spMkLst>
            <pc:docMk/>
            <pc:sldMk cId="1553539655" sldId="873"/>
            <ac:spMk id="3" creationId="{D190D165-E5CE-4E60-8BB0-69D63279A182}"/>
          </ac:spMkLst>
        </pc:spChg>
        <pc:spChg chg="add mod ord">
          <ac:chgData name="Jose Payan" userId="85fc6d2d-4d59-42ad-884b-571f0ffcedb9" providerId="ADAL" clId="{58BDA468-EFDA-448F-9FDC-3311A3CF1F7F}" dt="2022-01-28T22:45:10.892" v="449" actId="700"/>
          <ac:spMkLst>
            <pc:docMk/>
            <pc:sldMk cId="1553539655" sldId="873"/>
            <ac:spMk id="4" creationId="{2C958CD0-6D6B-4FD2-8708-C04D6805A68C}"/>
          </ac:spMkLst>
        </pc:spChg>
        <pc:spChg chg="add mod ord">
          <ac:chgData name="Jose Payan" userId="85fc6d2d-4d59-42ad-884b-571f0ffcedb9" providerId="ADAL" clId="{58BDA468-EFDA-448F-9FDC-3311A3CF1F7F}" dt="2022-01-28T22:45:10.892" v="449" actId="700"/>
          <ac:spMkLst>
            <pc:docMk/>
            <pc:sldMk cId="1553539655" sldId="873"/>
            <ac:spMk id="5" creationId="{3C09134D-7B4D-44E2-B5CD-6C9F314BF9F1}"/>
          </ac:spMkLst>
        </pc:spChg>
        <pc:spChg chg="del mod ord">
          <ac:chgData name="Jose Payan" userId="85fc6d2d-4d59-42ad-884b-571f0ffcedb9" providerId="ADAL" clId="{58BDA468-EFDA-448F-9FDC-3311A3CF1F7F}" dt="2022-01-28T22:45:10.892" v="449" actId="700"/>
          <ac:spMkLst>
            <pc:docMk/>
            <pc:sldMk cId="1553539655" sldId="873"/>
            <ac:spMk id="6" creationId="{1CE2108D-35B2-4CDA-BB12-6D068EC9DA89}"/>
          </ac:spMkLst>
        </pc:spChg>
        <pc:spChg chg="add mod ord">
          <ac:chgData name="Jose Payan" userId="85fc6d2d-4d59-42ad-884b-571f0ffcedb9" providerId="ADAL" clId="{58BDA468-EFDA-448F-9FDC-3311A3CF1F7F}" dt="2022-01-28T22:45:10.892" v="449" actId="700"/>
          <ac:spMkLst>
            <pc:docMk/>
            <pc:sldMk cId="1553539655" sldId="873"/>
            <ac:spMk id="7" creationId="{48F01723-BA62-4CF0-8F1E-9624F515E872}"/>
          </ac:spMkLst>
        </pc:spChg>
      </pc:sldChg>
      <pc:sldChg chg="addSp delSp modSp add mod modClrScheme chgLayout">
        <pc:chgData name="Jose Payan" userId="85fc6d2d-4d59-42ad-884b-571f0ffcedb9" providerId="ADAL" clId="{58BDA468-EFDA-448F-9FDC-3311A3CF1F7F}" dt="2022-01-28T22:45:22.054" v="451" actId="700"/>
        <pc:sldMkLst>
          <pc:docMk/>
          <pc:sldMk cId="378451029" sldId="874"/>
        </pc:sldMkLst>
        <pc:spChg chg="del mod ord">
          <ac:chgData name="Jose Payan" userId="85fc6d2d-4d59-42ad-884b-571f0ffcedb9" providerId="ADAL" clId="{58BDA468-EFDA-448F-9FDC-3311A3CF1F7F}" dt="2022-01-28T22:45:22.054" v="451" actId="700"/>
          <ac:spMkLst>
            <pc:docMk/>
            <pc:sldMk cId="378451029" sldId="874"/>
            <ac:spMk id="2" creationId="{01B679E4-32FE-4132-8D4C-0225A9A256E6}"/>
          </ac:spMkLst>
        </pc:spChg>
        <pc:spChg chg="add mod ord">
          <ac:chgData name="Jose Payan" userId="85fc6d2d-4d59-42ad-884b-571f0ffcedb9" providerId="ADAL" clId="{58BDA468-EFDA-448F-9FDC-3311A3CF1F7F}" dt="2022-01-28T22:45:22.054" v="451" actId="700"/>
          <ac:spMkLst>
            <pc:docMk/>
            <pc:sldMk cId="378451029" sldId="874"/>
            <ac:spMk id="3" creationId="{0FC989A7-3D42-482A-9CC0-8512610373D7}"/>
          </ac:spMkLst>
        </pc:spChg>
        <pc:spChg chg="del mod ord">
          <ac:chgData name="Jose Payan" userId="85fc6d2d-4d59-42ad-884b-571f0ffcedb9" providerId="ADAL" clId="{58BDA468-EFDA-448F-9FDC-3311A3CF1F7F}" dt="2022-01-28T22:45:22.054" v="451" actId="700"/>
          <ac:spMkLst>
            <pc:docMk/>
            <pc:sldMk cId="378451029" sldId="874"/>
            <ac:spMk id="4" creationId="{98AD45D5-C039-4C80-A103-C1FBEC2EA93C}"/>
          </ac:spMkLst>
        </pc:spChg>
        <pc:spChg chg="add mod ord">
          <ac:chgData name="Jose Payan" userId="85fc6d2d-4d59-42ad-884b-571f0ffcedb9" providerId="ADAL" clId="{58BDA468-EFDA-448F-9FDC-3311A3CF1F7F}" dt="2022-01-28T22:45:22.054" v="451" actId="700"/>
          <ac:spMkLst>
            <pc:docMk/>
            <pc:sldMk cId="378451029" sldId="874"/>
            <ac:spMk id="5" creationId="{8AEC7AFF-E463-4333-8841-9AA16D73863A}"/>
          </ac:spMkLst>
        </pc:spChg>
        <pc:spChg chg="add mod ord">
          <ac:chgData name="Jose Payan" userId="85fc6d2d-4d59-42ad-884b-571f0ffcedb9" providerId="ADAL" clId="{58BDA468-EFDA-448F-9FDC-3311A3CF1F7F}" dt="2022-01-28T22:45:22.054" v="451" actId="700"/>
          <ac:spMkLst>
            <pc:docMk/>
            <pc:sldMk cId="378451029" sldId="874"/>
            <ac:spMk id="6" creationId="{476616C6-F454-4C29-849B-11C6E45CFA56}"/>
          </ac:spMkLst>
        </pc:spChg>
      </pc:sldChg>
      <pc:sldChg chg="addSp delSp modSp add mod modClrScheme chgLayout">
        <pc:chgData name="Jose Payan" userId="85fc6d2d-4d59-42ad-884b-571f0ffcedb9" providerId="ADAL" clId="{58BDA468-EFDA-448F-9FDC-3311A3CF1F7F}" dt="2022-01-28T22:45:29.718" v="453" actId="700"/>
        <pc:sldMkLst>
          <pc:docMk/>
          <pc:sldMk cId="330269870" sldId="875"/>
        </pc:sldMkLst>
        <pc:spChg chg="add mod ord">
          <ac:chgData name="Jose Payan" userId="85fc6d2d-4d59-42ad-884b-571f0ffcedb9" providerId="ADAL" clId="{58BDA468-EFDA-448F-9FDC-3311A3CF1F7F}" dt="2022-01-28T22:45:29.718" v="453" actId="700"/>
          <ac:spMkLst>
            <pc:docMk/>
            <pc:sldMk cId="330269870" sldId="875"/>
            <ac:spMk id="2" creationId="{0B5A6610-F2B3-4BBE-BF70-91C0D53D1F72}"/>
          </ac:spMkLst>
        </pc:spChg>
        <pc:spChg chg="del mod ord">
          <ac:chgData name="Jose Payan" userId="85fc6d2d-4d59-42ad-884b-571f0ffcedb9" providerId="ADAL" clId="{58BDA468-EFDA-448F-9FDC-3311A3CF1F7F}" dt="2022-01-28T22:45:29.718" v="453" actId="700"/>
          <ac:spMkLst>
            <pc:docMk/>
            <pc:sldMk cId="330269870" sldId="875"/>
            <ac:spMk id="3" creationId="{0FC989A7-3D42-482A-9CC0-8512610373D7}"/>
          </ac:spMkLst>
        </pc:spChg>
        <pc:spChg chg="add mod ord">
          <ac:chgData name="Jose Payan" userId="85fc6d2d-4d59-42ad-884b-571f0ffcedb9" providerId="ADAL" clId="{58BDA468-EFDA-448F-9FDC-3311A3CF1F7F}" dt="2022-01-28T22:45:29.718" v="453" actId="700"/>
          <ac:spMkLst>
            <pc:docMk/>
            <pc:sldMk cId="330269870" sldId="875"/>
            <ac:spMk id="4" creationId="{C007A65B-6924-42E2-8BE9-087ABACB7286}"/>
          </ac:spMkLst>
        </pc:spChg>
        <pc:spChg chg="del mod ord">
          <ac:chgData name="Jose Payan" userId="85fc6d2d-4d59-42ad-884b-571f0ffcedb9" providerId="ADAL" clId="{58BDA468-EFDA-448F-9FDC-3311A3CF1F7F}" dt="2022-01-28T22:45:29.718" v="453" actId="700"/>
          <ac:spMkLst>
            <pc:docMk/>
            <pc:sldMk cId="330269870" sldId="875"/>
            <ac:spMk id="5" creationId="{8AEC7AFF-E463-4333-8841-9AA16D73863A}"/>
          </ac:spMkLst>
        </pc:spChg>
        <pc:spChg chg="del">
          <ac:chgData name="Jose Payan" userId="85fc6d2d-4d59-42ad-884b-571f0ffcedb9" providerId="ADAL" clId="{58BDA468-EFDA-448F-9FDC-3311A3CF1F7F}" dt="2022-01-28T22:45:29.718" v="453" actId="700"/>
          <ac:spMkLst>
            <pc:docMk/>
            <pc:sldMk cId="330269870" sldId="875"/>
            <ac:spMk id="6" creationId="{476616C6-F454-4C29-849B-11C6E45CFA56}"/>
          </ac:spMkLst>
        </pc:spChg>
      </pc:sldChg>
      <pc:sldChg chg="addSp delSp modSp add mod modClrScheme chgLayout">
        <pc:chgData name="Jose Payan" userId="85fc6d2d-4d59-42ad-884b-571f0ffcedb9" providerId="ADAL" clId="{58BDA468-EFDA-448F-9FDC-3311A3CF1F7F}" dt="2022-01-28T22:45:36.825" v="455" actId="700"/>
        <pc:sldMkLst>
          <pc:docMk/>
          <pc:sldMk cId="2596737107" sldId="876"/>
        </pc:sldMkLst>
        <pc:spChg chg="del mod ord">
          <ac:chgData name="Jose Payan" userId="85fc6d2d-4d59-42ad-884b-571f0ffcedb9" providerId="ADAL" clId="{58BDA468-EFDA-448F-9FDC-3311A3CF1F7F}" dt="2022-01-28T22:45:36.825" v="455" actId="700"/>
          <ac:spMkLst>
            <pc:docMk/>
            <pc:sldMk cId="2596737107" sldId="876"/>
            <ac:spMk id="2" creationId="{0B5A6610-F2B3-4BBE-BF70-91C0D53D1F72}"/>
          </ac:spMkLst>
        </pc:spChg>
        <pc:spChg chg="add mod ord">
          <ac:chgData name="Jose Payan" userId="85fc6d2d-4d59-42ad-884b-571f0ffcedb9" providerId="ADAL" clId="{58BDA468-EFDA-448F-9FDC-3311A3CF1F7F}" dt="2022-01-28T22:45:36.825" v="455" actId="700"/>
          <ac:spMkLst>
            <pc:docMk/>
            <pc:sldMk cId="2596737107" sldId="876"/>
            <ac:spMk id="3" creationId="{6974CA2B-7CF6-4F38-AA9E-07726582B55D}"/>
          </ac:spMkLst>
        </pc:spChg>
        <pc:spChg chg="del mod ord">
          <ac:chgData name="Jose Payan" userId="85fc6d2d-4d59-42ad-884b-571f0ffcedb9" providerId="ADAL" clId="{58BDA468-EFDA-448F-9FDC-3311A3CF1F7F}" dt="2022-01-28T22:45:36.825" v="455" actId="700"/>
          <ac:spMkLst>
            <pc:docMk/>
            <pc:sldMk cId="2596737107" sldId="876"/>
            <ac:spMk id="4" creationId="{C007A65B-6924-42E2-8BE9-087ABACB7286}"/>
          </ac:spMkLst>
        </pc:spChg>
        <pc:spChg chg="add mod ord">
          <ac:chgData name="Jose Payan" userId="85fc6d2d-4d59-42ad-884b-571f0ffcedb9" providerId="ADAL" clId="{58BDA468-EFDA-448F-9FDC-3311A3CF1F7F}" dt="2022-01-28T22:45:36.825" v="455" actId="700"/>
          <ac:spMkLst>
            <pc:docMk/>
            <pc:sldMk cId="2596737107" sldId="876"/>
            <ac:spMk id="5" creationId="{3E052872-DCF4-4326-A9B5-EE718D363068}"/>
          </ac:spMkLst>
        </pc:spChg>
      </pc:sldChg>
      <pc:sldChg chg="addSp delSp modSp new mod modClrScheme chgLayout">
        <pc:chgData name="Jose Payan" userId="85fc6d2d-4d59-42ad-884b-571f0ffcedb9" providerId="ADAL" clId="{58BDA468-EFDA-448F-9FDC-3311A3CF1F7F}" dt="2022-01-28T22:46:26.386" v="470" actId="700"/>
        <pc:sldMkLst>
          <pc:docMk/>
          <pc:sldMk cId="1313591475" sldId="877"/>
        </pc:sldMkLst>
        <pc:spChg chg="del mod ord">
          <ac:chgData name="Jose Payan" userId="85fc6d2d-4d59-42ad-884b-571f0ffcedb9" providerId="ADAL" clId="{58BDA468-EFDA-448F-9FDC-3311A3CF1F7F}" dt="2022-01-28T22:46:26.386" v="470" actId="700"/>
          <ac:spMkLst>
            <pc:docMk/>
            <pc:sldMk cId="1313591475" sldId="877"/>
            <ac:spMk id="2" creationId="{BC862BB2-72F7-457F-946E-133D9DCD5FF4}"/>
          </ac:spMkLst>
        </pc:spChg>
        <pc:spChg chg="del mod ord">
          <ac:chgData name="Jose Payan" userId="85fc6d2d-4d59-42ad-884b-571f0ffcedb9" providerId="ADAL" clId="{58BDA468-EFDA-448F-9FDC-3311A3CF1F7F}" dt="2022-01-28T22:46:26.386" v="470" actId="700"/>
          <ac:spMkLst>
            <pc:docMk/>
            <pc:sldMk cId="1313591475" sldId="877"/>
            <ac:spMk id="3" creationId="{20A9AE1F-7910-4403-9CD3-18750E0744E1}"/>
          </ac:spMkLst>
        </pc:spChg>
        <pc:spChg chg="add mod ord">
          <ac:chgData name="Jose Payan" userId="85fc6d2d-4d59-42ad-884b-571f0ffcedb9" providerId="ADAL" clId="{58BDA468-EFDA-448F-9FDC-3311A3CF1F7F}" dt="2022-01-28T22:46:26.386" v="470" actId="700"/>
          <ac:spMkLst>
            <pc:docMk/>
            <pc:sldMk cId="1313591475" sldId="877"/>
            <ac:spMk id="4" creationId="{CE6D0271-650D-4FB0-A0A2-9FA55CB33233}"/>
          </ac:spMkLst>
        </pc:spChg>
        <pc:spChg chg="add mod ord">
          <ac:chgData name="Jose Payan" userId="85fc6d2d-4d59-42ad-884b-571f0ffcedb9" providerId="ADAL" clId="{58BDA468-EFDA-448F-9FDC-3311A3CF1F7F}" dt="2022-01-28T22:46:26.386" v="470" actId="700"/>
          <ac:spMkLst>
            <pc:docMk/>
            <pc:sldMk cId="1313591475" sldId="877"/>
            <ac:spMk id="5" creationId="{48D5EADB-757C-44AF-B00C-0AFB7587165C}"/>
          </ac:spMkLst>
        </pc:spChg>
      </pc:sldChg>
      <pc:sldChg chg="addSp delSp modSp add del mod modClrScheme chgLayout">
        <pc:chgData name="Jose Payan" userId="85fc6d2d-4d59-42ad-884b-571f0ffcedb9" providerId="ADAL" clId="{58BDA468-EFDA-448F-9FDC-3311A3CF1F7F}" dt="2022-01-28T22:46:50.963" v="477" actId="47"/>
        <pc:sldMkLst>
          <pc:docMk/>
          <pc:sldMk cId="100165114" sldId="878"/>
        </pc:sldMkLst>
        <pc:spChg chg="add mod ord">
          <ac:chgData name="Jose Payan" userId="85fc6d2d-4d59-42ad-884b-571f0ffcedb9" providerId="ADAL" clId="{58BDA468-EFDA-448F-9FDC-3311A3CF1F7F}" dt="2022-01-28T22:46:30.771" v="472" actId="700"/>
          <ac:spMkLst>
            <pc:docMk/>
            <pc:sldMk cId="100165114" sldId="878"/>
            <ac:spMk id="2" creationId="{EF093FB5-6777-4C49-AD46-957E17237B7B}"/>
          </ac:spMkLst>
        </pc:spChg>
        <pc:spChg chg="add mod ord">
          <ac:chgData name="Jose Payan" userId="85fc6d2d-4d59-42ad-884b-571f0ffcedb9" providerId="ADAL" clId="{58BDA468-EFDA-448F-9FDC-3311A3CF1F7F}" dt="2022-01-28T22:46:30.771" v="472" actId="700"/>
          <ac:spMkLst>
            <pc:docMk/>
            <pc:sldMk cId="100165114" sldId="878"/>
            <ac:spMk id="3" creationId="{574CCC2F-4290-42F2-9DFE-9E5621E09834}"/>
          </ac:spMkLst>
        </pc:spChg>
        <pc:spChg chg="del mod ord">
          <ac:chgData name="Jose Payan" userId="85fc6d2d-4d59-42ad-884b-571f0ffcedb9" providerId="ADAL" clId="{58BDA468-EFDA-448F-9FDC-3311A3CF1F7F}" dt="2022-01-28T22:46:30.771" v="472" actId="700"/>
          <ac:spMkLst>
            <pc:docMk/>
            <pc:sldMk cId="100165114" sldId="878"/>
            <ac:spMk id="4" creationId="{CE6D0271-650D-4FB0-A0A2-9FA55CB33233}"/>
          </ac:spMkLst>
        </pc:spChg>
        <pc:spChg chg="del mod ord">
          <ac:chgData name="Jose Payan" userId="85fc6d2d-4d59-42ad-884b-571f0ffcedb9" providerId="ADAL" clId="{58BDA468-EFDA-448F-9FDC-3311A3CF1F7F}" dt="2022-01-28T22:46:30.771" v="472" actId="700"/>
          <ac:spMkLst>
            <pc:docMk/>
            <pc:sldMk cId="100165114" sldId="878"/>
            <ac:spMk id="5" creationId="{48D5EADB-757C-44AF-B00C-0AFB7587165C}"/>
          </ac:spMkLst>
        </pc:spChg>
      </pc:sldChg>
      <pc:sldChg chg="add">
        <pc:chgData name="Jose Payan" userId="85fc6d2d-4d59-42ad-884b-571f0ffcedb9" providerId="ADAL" clId="{58BDA468-EFDA-448F-9FDC-3311A3CF1F7F}" dt="2022-01-28T22:46:32.346" v="473"/>
        <pc:sldMkLst>
          <pc:docMk/>
          <pc:sldMk cId="851913277" sldId="879"/>
        </pc:sldMkLst>
      </pc:sldChg>
      <pc:sldChg chg="addSp delSp modSp new mod modClrScheme chgLayout">
        <pc:chgData name="Jose Payan" userId="85fc6d2d-4d59-42ad-884b-571f0ffcedb9" providerId="ADAL" clId="{58BDA468-EFDA-448F-9FDC-3311A3CF1F7F}" dt="2022-01-28T22:47:20.721" v="485" actId="27636"/>
        <pc:sldMkLst>
          <pc:docMk/>
          <pc:sldMk cId="1963357265" sldId="880"/>
        </pc:sldMkLst>
        <pc:spChg chg="del mod ord">
          <ac:chgData name="Jose Payan" userId="85fc6d2d-4d59-42ad-884b-571f0ffcedb9" providerId="ADAL" clId="{58BDA468-EFDA-448F-9FDC-3311A3CF1F7F}" dt="2022-01-28T22:47:04.642" v="480" actId="700"/>
          <ac:spMkLst>
            <pc:docMk/>
            <pc:sldMk cId="1963357265" sldId="880"/>
            <ac:spMk id="2" creationId="{314C2374-6269-454E-8EFA-F7AFEA4A959E}"/>
          </ac:spMkLst>
        </pc:spChg>
        <pc:spChg chg="del">
          <ac:chgData name="Jose Payan" userId="85fc6d2d-4d59-42ad-884b-571f0ffcedb9" providerId="ADAL" clId="{58BDA468-EFDA-448F-9FDC-3311A3CF1F7F}" dt="2022-01-28T22:47:04.642" v="480" actId="700"/>
          <ac:spMkLst>
            <pc:docMk/>
            <pc:sldMk cId="1963357265" sldId="880"/>
            <ac:spMk id="3" creationId="{6D85C20D-1765-4410-ADCB-DE5257A25DE1}"/>
          </ac:spMkLst>
        </pc:spChg>
        <pc:spChg chg="add del mod ord">
          <ac:chgData name="Jose Payan" userId="85fc6d2d-4d59-42ad-884b-571f0ffcedb9" providerId="ADAL" clId="{58BDA468-EFDA-448F-9FDC-3311A3CF1F7F}" dt="2022-01-28T22:47:12.303" v="482" actId="700"/>
          <ac:spMkLst>
            <pc:docMk/>
            <pc:sldMk cId="1963357265" sldId="880"/>
            <ac:spMk id="4" creationId="{4098D100-90F2-4BDF-9AA1-4F106506669D}"/>
          </ac:spMkLst>
        </pc:spChg>
        <pc:spChg chg="add del mod ord">
          <ac:chgData name="Jose Payan" userId="85fc6d2d-4d59-42ad-884b-571f0ffcedb9" providerId="ADAL" clId="{58BDA468-EFDA-448F-9FDC-3311A3CF1F7F}" dt="2022-01-28T22:47:20.702" v="484" actId="700"/>
          <ac:spMkLst>
            <pc:docMk/>
            <pc:sldMk cId="1963357265" sldId="880"/>
            <ac:spMk id="5" creationId="{477FAF16-A10C-4B7A-9A72-FF0F4FF86AF4}"/>
          </ac:spMkLst>
        </pc:spChg>
        <pc:spChg chg="add del mod ord">
          <ac:chgData name="Jose Payan" userId="85fc6d2d-4d59-42ad-884b-571f0ffcedb9" providerId="ADAL" clId="{58BDA468-EFDA-448F-9FDC-3311A3CF1F7F}" dt="2022-01-28T22:47:20.702" v="484" actId="700"/>
          <ac:spMkLst>
            <pc:docMk/>
            <pc:sldMk cId="1963357265" sldId="880"/>
            <ac:spMk id="6" creationId="{606C090C-8470-477B-8A0F-8E1EF6998EA2}"/>
          </ac:spMkLst>
        </pc:spChg>
        <pc:spChg chg="add mod ord">
          <ac:chgData name="Jose Payan" userId="85fc6d2d-4d59-42ad-884b-571f0ffcedb9" providerId="ADAL" clId="{58BDA468-EFDA-448F-9FDC-3311A3CF1F7F}" dt="2022-01-28T22:47:20.721" v="485" actId="27636"/>
          <ac:spMkLst>
            <pc:docMk/>
            <pc:sldMk cId="1963357265" sldId="880"/>
            <ac:spMk id="7" creationId="{4AC005AF-897B-40B1-A177-8A85110BE15F}"/>
          </ac:spMkLst>
        </pc:spChg>
        <pc:spChg chg="add mod ord">
          <ac:chgData name="Jose Payan" userId="85fc6d2d-4d59-42ad-884b-571f0ffcedb9" providerId="ADAL" clId="{58BDA468-EFDA-448F-9FDC-3311A3CF1F7F}" dt="2022-01-28T22:47:20.702" v="484" actId="700"/>
          <ac:spMkLst>
            <pc:docMk/>
            <pc:sldMk cId="1963357265" sldId="880"/>
            <ac:spMk id="8" creationId="{7A30E423-43B9-474D-A1FD-5E31E6FF5109}"/>
          </ac:spMkLst>
        </pc:spChg>
      </pc:sldChg>
      <pc:sldChg chg="add">
        <pc:chgData name="Jose Payan" userId="85fc6d2d-4d59-42ad-884b-571f0ffcedb9" providerId="ADAL" clId="{58BDA468-EFDA-448F-9FDC-3311A3CF1F7F}" dt="2022-01-28T22:47:06.346" v="481"/>
        <pc:sldMkLst>
          <pc:docMk/>
          <pc:sldMk cId="902666002" sldId="881"/>
        </pc:sldMkLst>
      </pc:sldChg>
      <pc:sldChg chg="add">
        <pc:chgData name="Jose Payan" userId="85fc6d2d-4d59-42ad-884b-571f0ffcedb9" providerId="ADAL" clId="{58BDA468-EFDA-448F-9FDC-3311A3CF1F7F}" dt="2022-01-28T22:47:13.879" v="483"/>
        <pc:sldMkLst>
          <pc:docMk/>
          <pc:sldMk cId="3315777856" sldId="882"/>
        </pc:sldMkLst>
      </pc:sldChg>
      <pc:sldChg chg="addSp delSp modSp add mod modClrScheme chgLayout">
        <pc:chgData name="Jose Payan" userId="85fc6d2d-4d59-42ad-884b-571f0ffcedb9" providerId="ADAL" clId="{58BDA468-EFDA-448F-9FDC-3311A3CF1F7F}" dt="2022-01-28T22:47:59.215" v="501" actId="27636"/>
        <pc:sldMkLst>
          <pc:docMk/>
          <pc:sldMk cId="607705926" sldId="883"/>
        </pc:sldMkLst>
        <pc:spChg chg="add del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2" creationId="{E97E05A0-7CB6-495B-9DBA-1CD92F7C68CC}"/>
          </ac:spMkLst>
        </pc:spChg>
        <pc:spChg chg="add del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3" creationId="{281D5786-0B6C-479C-B6E6-0D8D54B0DFD2}"/>
          </ac:spMkLst>
        </pc:spChg>
        <pc:spChg chg="add del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4" creationId="{DCEE9A5B-272F-4F40-954E-EB7D5C741C90}"/>
          </ac:spMkLst>
        </pc:spChg>
        <pc:spChg chg="add del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5" creationId="{8C90E881-B1B6-48BF-93CF-5A6BA97C1908}"/>
          </ac:spMkLst>
        </pc:spChg>
        <pc:spChg chg="add del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6" creationId="{D4A9C02D-0128-4ED4-9FC8-9CE1A34B3CFF}"/>
          </ac:spMkLst>
        </pc:spChg>
        <pc:spChg chg="del mod ord">
          <ac:chgData name="Jose Payan" userId="85fc6d2d-4d59-42ad-884b-571f0ffcedb9" providerId="ADAL" clId="{58BDA468-EFDA-448F-9FDC-3311A3CF1F7F}" dt="2022-01-28T22:47:34.288" v="487" actId="700"/>
          <ac:spMkLst>
            <pc:docMk/>
            <pc:sldMk cId="607705926" sldId="883"/>
            <ac:spMk id="7" creationId="{4AC005AF-897B-40B1-A177-8A85110BE15F}"/>
          </ac:spMkLst>
        </pc:spChg>
        <pc:spChg chg="del mod ord">
          <ac:chgData name="Jose Payan" userId="85fc6d2d-4d59-42ad-884b-571f0ffcedb9" providerId="ADAL" clId="{58BDA468-EFDA-448F-9FDC-3311A3CF1F7F}" dt="2022-01-28T22:47:34.288" v="487" actId="700"/>
          <ac:spMkLst>
            <pc:docMk/>
            <pc:sldMk cId="607705926" sldId="883"/>
            <ac:spMk id="8" creationId="{7A30E423-43B9-474D-A1FD-5E31E6FF5109}"/>
          </ac:spMkLst>
        </pc:spChg>
        <pc:spChg chg="add mod ord">
          <ac:chgData name="Jose Payan" userId="85fc6d2d-4d59-42ad-884b-571f0ffcedb9" providerId="ADAL" clId="{58BDA468-EFDA-448F-9FDC-3311A3CF1F7F}" dt="2022-01-28T22:47:59.215" v="501" actId="27636"/>
          <ac:spMkLst>
            <pc:docMk/>
            <pc:sldMk cId="607705926" sldId="883"/>
            <ac:spMk id="9" creationId="{C1A83776-AFDC-4954-9AA6-290943974571}"/>
          </ac:spMkLst>
        </pc:spChg>
        <pc:spChg chg="add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10" creationId="{071E113A-6EA1-4949-8B56-1A63950DFA0E}"/>
          </ac:spMkLst>
        </pc:spChg>
        <pc:spChg chg="add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11" creationId="{89E8480D-A1EE-4297-8FF4-B503C8A1B812}"/>
          </ac:spMkLst>
        </pc:spChg>
        <pc:spChg chg="add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12" creationId="{DCD031FF-B38D-43C9-8E6B-38BFD42B81B6}"/>
          </ac:spMkLst>
        </pc:spChg>
        <pc:spChg chg="add mod ord">
          <ac:chgData name="Jose Payan" userId="85fc6d2d-4d59-42ad-884b-571f0ffcedb9" providerId="ADAL" clId="{58BDA468-EFDA-448F-9FDC-3311A3CF1F7F}" dt="2022-01-28T22:47:59.191" v="500" actId="700"/>
          <ac:spMkLst>
            <pc:docMk/>
            <pc:sldMk cId="607705926" sldId="883"/>
            <ac:spMk id="13" creationId="{492CC642-1213-4996-9EF7-DF6EE4BE60C8}"/>
          </ac:spMkLst>
        </pc:spChg>
      </pc:sldChg>
      <pc:sldChg chg="modSp add mod">
        <pc:chgData name="Jose Payan" userId="85fc6d2d-4d59-42ad-884b-571f0ffcedb9" providerId="ADAL" clId="{58BDA468-EFDA-448F-9FDC-3311A3CF1F7F}" dt="2022-01-28T22:47:47.313" v="499" actId="6549"/>
        <pc:sldMkLst>
          <pc:docMk/>
          <pc:sldMk cId="2765484252" sldId="884"/>
        </pc:sldMkLst>
        <pc:spChg chg="mod">
          <ac:chgData name="Jose Payan" userId="85fc6d2d-4d59-42ad-884b-571f0ffcedb9" providerId="ADAL" clId="{58BDA468-EFDA-448F-9FDC-3311A3CF1F7F}" dt="2022-01-28T22:47:47.313" v="499" actId="6549"/>
          <ac:spMkLst>
            <pc:docMk/>
            <pc:sldMk cId="2765484252" sldId="884"/>
            <ac:spMk id="2" creationId="{E97E05A0-7CB6-495B-9DBA-1CD92F7C68CC}"/>
          </ac:spMkLst>
        </pc:spChg>
      </pc:sldChg>
      <pc:sldChg chg="add del">
        <pc:chgData name="Jose Payan" userId="85fc6d2d-4d59-42ad-884b-571f0ffcedb9" providerId="ADAL" clId="{58BDA468-EFDA-448F-9FDC-3311A3CF1F7F}" dt="2022-01-28T22:48:05.866" v="503" actId="47"/>
        <pc:sldMkLst>
          <pc:docMk/>
          <pc:sldMk cId="2846686420" sldId="885"/>
        </pc:sldMkLst>
      </pc:sldChg>
      <pc:sldMasterChg chg="addSp modSp mod addSldLayout delSldLayout modSldLayout sldLayoutOrd">
        <pc:chgData name="Jose Payan" userId="85fc6d2d-4d59-42ad-884b-571f0ffcedb9" providerId="ADAL" clId="{58BDA468-EFDA-448F-9FDC-3311A3CF1F7F}" dt="2022-01-28T22:44:44.457" v="447" actId="6014"/>
        <pc:sldMasterMkLst>
          <pc:docMk/>
          <pc:sldMasterMk cId="0" sldId="2147483659"/>
        </pc:sldMasterMkLst>
        <pc:spChg chg="add mod ord">
          <ac:chgData name="Jose Payan" userId="85fc6d2d-4d59-42ad-884b-571f0ffcedb9" providerId="ADAL" clId="{58BDA468-EFDA-448F-9FDC-3311A3CF1F7F}" dt="2022-01-28T22:14:06.621" v="216" actId="12789"/>
          <ac:spMkLst>
            <pc:docMk/>
            <pc:sldMasterMk cId="0" sldId="2147483659"/>
            <ac:spMk id="9" creationId="{1A330DAC-9184-49BC-9346-165AB3929B91}"/>
          </ac:spMkLst>
        </pc:spChg>
        <pc:picChg chg="mod">
          <ac:chgData name="Jose Payan" userId="85fc6d2d-4d59-42ad-884b-571f0ffcedb9" providerId="ADAL" clId="{58BDA468-EFDA-448F-9FDC-3311A3CF1F7F}" dt="2022-01-28T22:13:54.945" v="210" actId="1076"/>
          <ac:picMkLst>
            <pc:docMk/>
            <pc:sldMasterMk cId="0" sldId="2147483659"/>
            <ac:picMk id="5" creationId="{9D7A5DB8-E419-42EB-8A0D-27DC8496FF62}"/>
          </ac:picMkLst>
        </pc:picChg>
        <pc:sldLayoutChg chg="addSp delSp modSp mod">
          <pc:chgData name="Jose Payan" userId="85fc6d2d-4d59-42ad-884b-571f0ffcedb9" providerId="ADAL" clId="{58BDA468-EFDA-448F-9FDC-3311A3CF1F7F}" dt="2022-01-28T22:14:28.983" v="219" actId="478"/>
          <pc:sldLayoutMkLst>
            <pc:docMk/>
            <pc:sldMasterMk cId="0" sldId="2147483659"/>
            <pc:sldLayoutMk cId="0" sldId="2147483648"/>
          </pc:sldLayoutMkLst>
          <pc:spChg chg="del mod">
            <ac:chgData name="Jose Payan" userId="85fc6d2d-4d59-42ad-884b-571f0ffcedb9" providerId="ADAL" clId="{58BDA468-EFDA-448F-9FDC-3311A3CF1F7F}" dt="2022-01-28T22:14:28.983" v="219" actId="478"/>
            <ac:spMkLst>
              <pc:docMk/>
              <pc:sldMasterMk cId="0" sldId="2147483659"/>
              <pc:sldLayoutMk cId="0" sldId="2147483648"/>
              <ac:spMk id="2" creationId="{FE75930E-ECD5-43D5-83E4-784B984A5C56}"/>
            </ac:spMkLst>
          </pc:spChg>
          <pc:spChg chg="add del">
            <ac:chgData name="Jose Payan" userId="85fc6d2d-4d59-42ad-884b-571f0ffcedb9" providerId="ADAL" clId="{58BDA468-EFDA-448F-9FDC-3311A3CF1F7F}" dt="2022-01-28T21:59:45.102" v="71" actId="478"/>
            <ac:spMkLst>
              <pc:docMk/>
              <pc:sldMasterMk cId="0" sldId="2147483659"/>
              <pc:sldLayoutMk cId="0" sldId="2147483648"/>
              <ac:spMk id="7" creationId="{85DE32A9-4DE2-451B-B42D-9A1C7AA16E81}"/>
            </ac:spMkLst>
          </pc:spChg>
          <pc:spChg chg="mod">
            <ac:chgData name="Jose Payan" userId="85fc6d2d-4d59-42ad-884b-571f0ffcedb9" providerId="ADAL" clId="{58BDA468-EFDA-448F-9FDC-3311A3CF1F7F}" dt="2022-01-28T21:55:53.297" v="24" actId="3064"/>
            <ac:spMkLst>
              <pc:docMk/>
              <pc:sldMasterMk cId="0" sldId="2147483659"/>
              <pc:sldLayoutMk cId="0" sldId="2147483648"/>
              <ac:spMk id="10" creationId="{00000000-0000-0000-0000-000000000000}"/>
            </ac:spMkLst>
          </pc:spChg>
          <pc:picChg chg="add del mod">
            <ac:chgData name="Jose Payan" userId="85fc6d2d-4d59-42ad-884b-571f0ffcedb9" providerId="ADAL" clId="{58BDA468-EFDA-448F-9FDC-3311A3CF1F7F}" dt="2022-01-28T21:54:37.686" v="2"/>
            <ac:picMkLst>
              <pc:docMk/>
              <pc:sldMasterMk cId="0" sldId="2147483659"/>
              <pc:sldLayoutMk cId="0" sldId="2147483648"/>
              <ac:picMk id="19" creationId="{6B522789-C0C8-4C0D-BFAD-9FC348798C9D}"/>
            </ac:picMkLst>
          </pc:picChg>
          <pc:picChg chg="add mod modCrop">
            <ac:chgData name="Jose Payan" userId="85fc6d2d-4d59-42ad-884b-571f0ffcedb9" providerId="ADAL" clId="{58BDA468-EFDA-448F-9FDC-3311A3CF1F7F}" dt="2022-01-28T21:59:49.008" v="72" actId="554"/>
            <ac:picMkLst>
              <pc:docMk/>
              <pc:sldMasterMk cId="0" sldId="2147483659"/>
              <pc:sldLayoutMk cId="0" sldId="2147483648"/>
              <ac:picMk id="20" creationId="{CDAAA579-71E2-4EB9-8F55-B3C3E517956E}"/>
            </ac:picMkLst>
          </pc:picChg>
        </pc:sldLayoutChg>
        <pc:sldLayoutChg chg="addSp modSp ord">
          <pc:chgData name="Jose Payan" userId="85fc6d2d-4d59-42ad-884b-571f0ffcedb9" providerId="ADAL" clId="{58BDA468-EFDA-448F-9FDC-3311A3CF1F7F}" dt="2022-01-28T22:14:50.261" v="226" actId="20578"/>
          <pc:sldLayoutMkLst>
            <pc:docMk/>
            <pc:sldMasterMk cId="0" sldId="2147483659"/>
            <pc:sldLayoutMk cId="0" sldId="2147483652"/>
          </pc:sldLayoutMkLst>
          <pc:spChg chg="add mod">
            <ac:chgData name="Jose Payan" userId="85fc6d2d-4d59-42ad-884b-571f0ffcedb9" providerId="ADAL" clId="{58BDA468-EFDA-448F-9FDC-3311A3CF1F7F}" dt="2022-01-28T22:06:52.430" v="141"/>
            <ac:spMkLst>
              <pc:docMk/>
              <pc:sldMasterMk cId="0" sldId="2147483659"/>
              <pc:sldLayoutMk cId="0" sldId="2147483652"/>
              <ac:spMk id="6" creationId="{44CC18A2-50E8-4E1B-8ECD-D92A79DF9D5D}"/>
            </ac:spMkLst>
          </pc:spChg>
        </pc:sldLayoutChg>
        <pc:sldLayoutChg chg="modSp mod">
          <pc:chgData name="Jose Payan" userId="85fc6d2d-4d59-42ad-884b-571f0ffcedb9" providerId="ADAL" clId="{58BDA468-EFDA-448F-9FDC-3311A3CF1F7F}" dt="2022-01-28T22:08:11.703" v="149" actId="3064"/>
          <pc:sldLayoutMkLst>
            <pc:docMk/>
            <pc:sldMasterMk cId="0" sldId="2147483659"/>
            <pc:sldLayoutMk cId="0" sldId="2147483653"/>
          </pc:sldLayoutMkLst>
          <pc:spChg chg="mod">
            <ac:chgData name="Jose Payan" userId="85fc6d2d-4d59-42ad-884b-571f0ffcedb9" providerId="ADAL" clId="{58BDA468-EFDA-448F-9FDC-3311A3CF1F7F}" dt="2022-01-28T22:08:11.703" v="149" actId="3064"/>
            <ac:spMkLst>
              <pc:docMk/>
              <pc:sldMasterMk cId="0" sldId="2147483659"/>
              <pc:sldLayoutMk cId="0" sldId="2147483653"/>
              <ac:spMk id="37" creationId="{00000000-0000-0000-0000-000000000000}"/>
            </ac:spMkLst>
          </pc:spChg>
        </pc:sldLayoutChg>
        <pc:sldLayoutChg chg="addSp delSp modSp mod">
          <pc:chgData name="Jose Payan" userId="85fc6d2d-4d59-42ad-884b-571f0ffcedb9" providerId="ADAL" clId="{58BDA468-EFDA-448F-9FDC-3311A3CF1F7F}" dt="2022-01-28T22:44:37.201" v="446" actId="6014"/>
          <pc:sldLayoutMkLst>
            <pc:docMk/>
            <pc:sldMasterMk cId="0" sldId="2147483659"/>
            <pc:sldLayoutMk cId="0" sldId="2147483654"/>
          </pc:sldLayoutMkLst>
          <pc:spChg chg="add mod">
            <ac:chgData name="Jose Payan" userId="85fc6d2d-4d59-42ad-884b-571f0ffcedb9" providerId="ADAL" clId="{58BDA468-EFDA-448F-9FDC-3311A3CF1F7F}" dt="2022-01-28T22:15:56.255" v="243" actId="2711"/>
            <ac:spMkLst>
              <pc:docMk/>
              <pc:sldMasterMk cId="0" sldId="2147483659"/>
              <pc:sldLayoutMk cId="0" sldId="2147483654"/>
              <ac:spMk id="2" creationId="{F94C3C79-8EED-43F1-A883-03905119DAD6}"/>
            </ac:spMkLst>
          </pc:spChg>
          <pc:spChg chg="del">
            <ac:chgData name="Jose Payan" userId="85fc6d2d-4d59-42ad-884b-571f0ffcedb9" providerId="ADAL" clId="{58BDA468-EFDA-448F-9FDC-3311A3CF1F7F}" dt="2022-01-28T22:15:59.294" v="244" actId="478"/>
            <ac:spMkLst>
              <pc:docMk/>
              <pc:sldMasterMk cId="0" sldId="2147483659"/>
              <pc:sldLayoutMk cId="0" sldId="2147483654"/>
              <ac:spMk id="4" creationId="{9F0ACA89-C9A1-4496-ABD4-EA5E119C853F}"/>
            </ac:spMkLst>
          </pc:spChg>
          <pc:spChg chg="del">
            <ac:chgData name="Jose Payan" userId="85fc6d2d-4d59-42ad-884b-571f0ffcedb9" providerId="ADAL" clId="{58BDA468-EFDA-448F-9FDC-3311A3CF1F7F}" dt="2022-01-28T22:15:22.791" v="233" actId="478"/>
            <ac:spMkLst>
              <pc:docMk/>
              <pc:sldMasterMk cId="0" sldId="2147483659"/>
              <pc:sldLayoutMk cId="0" sldId="2147483654"/>
              <ac:spMk id="41" creationId="{00000000-0000-0000-0000-000000000000}"/>
            </ac:spMkLst>
          </pc:spChg>
        </pc:sldLayoutChg>
        <pc:sldLayoutChg chg="del">
          <pc:chgData name="Jose Payan" userId="85fc6d2d-4d59-42ad-884b-571f0ffcedb9" providerId="ADAL" clId="{58BDA468-EFDA-448F-9FDC-3311A3CF1F7F}" dt="2022-01-28T22:16:04.331" v="245" actId="2696"/>
          <pc:sldLayoutMkLst>
            <pc:docMk/>
            <pc:sldMasterMk cId="0" sldId="2147483659"/>
            <pc:sldLayoutMk cId="0" sldId="2147483656"/>
          </pc:sldLayoutMkLst>
        </pc:sldLayoutChg>
        <pc:sldLayoutChg chg="delSp mod setBg">
          <pc:chgData name="Jose Payan" userId="85fc6d2d-4d59-42ad-884b-571f0ffcedb9" providerId="ADAL" clId="{58BDA468-EFDA-448F-9FDC-3311A3CF1F7F}" dt="2022-01-28T22:18:19.032" v="273" actId="6014"/>
          <pc:sldLayoutMkLst>
            <pc:docMk/>
            <pc:sldMasterMk cId="0" sldId="2147483659"/>
            <pc:sldLayoutMk cId="0" sldId="2147483657"/>
          </pc:sldLayoutMkLst>
          <pc:spChg chg="del">
            <ac:chgData name="Jose Payan" userId="85fc6d2d-4d59-42ad-884b-571f0ffcedb9" providerId="ADAL" clId="{58BDA468-EFDA-448F-9FDC-3311A3CF1F7F}" dt="2022-01-28T22:13:46.614" v="207" actId="478"/>
            <ac:spMkLst>
              <pc:docMk/>
              <pc:sldMasterMk cId="0" sldId="2147483659"/>
              <pc:sldLayoutMk cId="0" sldId="2147483657"/>
              <ac:spMk id="56" creationId="{00000000-0000-0000-0000-000000000000}"/>
            </ac:spMkLst>
          </pc:spChg>
          <pc:spChg chg="del">
            <ac:chgData name="Jose Payan" userId="85fc6d2d-4d59-42ad-884b-571f0ffcedb9" providerId="ADAL" clId="{58BDA468-EFDA-448F-9FDC-3311A3CF1F7F}" dt="2022-01-28T22:13:48.479" v="208" actId="478"/>
            <ac:spMkLst>
              <pc:docMk/>
              <pc:sldMasterMk cId="0" sldId="2147483659"/>
              <pc:sldLayoutMk cId="0" sldId="2147483657"/>
              <ac:spMk id="57" creationId="{00000000-0000-0000-0000-000000000000}"/>
            </ac:spMkLst>
          </pc:spChg>
        </pc:sldLayoutChg>
        <pc:sldLayoutChg chg="mod ord">
          <pc:chgData name="Jose Payan" userId="85fc6d2d-4d59-42ad-884b-571f0ffcedb9" providerId="ADAL" clId="{58BDA468-EFDA-448F-9FDC-3311A3CF1F7F}" dt="2022-01-28T22:18:38.466" v="276" actId="6014"/>
          <pc:sldLayoutMkLst>
            <pc:docMk/>
            <pc:sldMasterMk cId="0" sldId="2147483659"/>
            <pc:sldLayoutMk cId="2149111286" sldId="2147483661"/>
          </pc:sldLayoutMkLst>
        </pc:sldLayoutChg>
        <pc:sldLayoutChg chg="addSp delSp modSp mod">
          <pc:chgData name="Jose Payan" userId="85fc6d2d-4d59-42ad-884b-571f0ffcedb9" providerId="ADAL" clId="{58BDA468-EFDA-448F-9FDC-3311A3CF1F7F}" dt="2022-01-28T22:14:55.927" v="228" actId="478"/>
          <pc:sldLayoutMkLst>
            <pc:docMk/>
            <pc:sldMasterMk cId="0" sldId="2147483659"/>
            <pc:sldLayoutMk cId="1914549576" sldId="2147483663"/>
          </pc:sldLayoutMkLst>
          <pc:spChg chg="add mod">
            <ac:chgData name="Jose Payan" userId="85fc6d2d-4d59-42ad-884b-571f0ffcedb9" providerId="ADAL" clId="{58BDA468-EFDA-448F-9FDC-3311A3CF1F7F}" dt="2022-01-28T22:01:45.630" v="100" actId="14100"/>
            <ac:spMkLst>
              <pc:docMk/>
              <pc:sldMasterMk cId="0" sldId="2147483659"/>
              <pc:sldLayoutMk cId="1914549576" sldId="2147483663"/>
              <ac:spMk id="2" creationId="{4F39073D-B09B-4D65-9DC8-95768FADEFD0}"/>
            </ac:spMkLst>
          </pc:spChg>
          <pc:spChg chg="add del">
            <ac:chgData name="Jose Payan" userId="85fc6d2d-4d59-42ad-884b-571f0ffcedb9" providerId="ADAL" clId="{58BDA468-EFDA-448F-9FDC-3311A3CF1F7F}" dt="2022-01-28T22:02:09.106" v="107" actId="11529"/>
            <ac:spMkLst>
              <pc:docMk/>
              <pc:sldMasterMk cId="0" sldId="2147483659"/>
              <pc:sldLayoutMk cId="1914549576" sldId="2147483663"/>
              <ac:spMk id="3" creationId="{1E069964-ADD2-4872-906C-B55FBB273A60}"/>
            </ac:spMkLst>
          </pc:spChg>
          <pc:spChg chg="add mod">
            <ac:chgData name="Jose Payan" userId="85fc6d2d-4d59-42ad-884b-571f0ffcedb9" providerId="ADAL" clId="{58BDA468-EFDA-448F-9FDC-3311A3CF1F7F}" dt="2022-01-28T22:02:14.898" v="108" actId="12788"/>
            <ac:spMkLst>
              <pc:docMk/>
              <pc:sldMasterMk cId="0" sldId="2147483659"/>
              <pc:sldLayoutMk cId="1914549576" sldId="2147483663"/>
              <ac:spMk id="4" creationId="{B80BA624-500D-4242-B3FF-2F67BCF41344}"/>
            </ac:spMkLst>
          </pc:spChg>
          <pc:spChg chg="add del mod">
            <ac:chgData name="Jose Payan" userId="85fc6d2d-4d59-42ad-884b-571f0ffcedb9" providerId="ADAL" clId="{58BDA468-EFDA-448F-9FDC-3311A3CF1F7F}" dt="2022-01-28T22:14:55.927" v="228" actId="478"/>
            <ac:spMkLst>
              <pc:docMk/>
              <pc:sldMasterMk cId="0" sldId="2147483659"/>
              <pc:sldLayoutMk cId="1914549576" sldId="2147483663"/>
              <ac:spMk id="7" creationId="{FC84E69A-6B95-4559-A5B0-171B7024A887}"/>
            </ac:spMkLst>
          </pc:spChg>
          <pc:spChg chg="add del mod">
            <ac:chgData name="Jose Payan" userId="85fc6d2d-4d59-42ad-884b-571f0ffcedb9" providerId="ADAL" clId="{58BDA468-EFDA-448F-9FDC-3311A3CF1F7F}" dt="2022-01-28T22:01:58.119" v="106" actId="478"/>
            <ac:spMkLst>
              <pc:docMk/>
              <pc:sldMasterMk cId="0" sldId="2147483659"/>
              <pc:sldLayoutMk cId="1914549576" sldId="2147483663"/>
              <ac:spMk id="30" creationId="{00000000-0000-0000-0000-000000000000}"/>
            </ac:spMkLst>
          </pc:spChg>
          <pc:spChg chg="del ord">
            <ac:chgData name="Jose Payan" userId="85fc6d2d-4d59-42ad-884b-571f0ffcedb9" providerId="ADAL" clId="{58BDA468-EFDA-448F-9FDC-3311A3CF1F7F}" dt="2022-01-28T22:00:56.206" v="82" actId="478"/>
            <ac:spMkLst>
              <pc:docMk/>
              <pc:sldMasterMk cId="0" sldId="2147483659"/>
              <pc:sldLayoutMk cId="1914549576" sldId="2147483663"/>
              <ac:spMk id="32" creationId="{00000000-0000-0000-0000-000000000000}"/>
            </ac:spMkLst>
          </pc:spChg>
          <pc:spChg chg="del">
            <ac:chgData name="Jose Payan" userId="85fc6d2d-4d59-42ad-884b-571f0ffcedb9" providerId="ADAL" clId="{58BDA468-EFDA-448F-9FDC-3311A3CF1F7F}" dt="2022-01-28T22:01:53.998" v="104" actId="478"/>
            <ac:spMkLst>
              <pc:docMk/>
              <pc:sldMasterMk cId="0" sldId="2147483659"/>
              <pc:sldLayoutMk cId="1914549576" sldId="2147483663"/>
              <ac:spMk id="33" creationId="{00000000-0000-0000-0000-000000000000}"/>
            </ac:spMkLst>
          </pc:spChg>
          <pc:picChg chg="mod">
            <ac:chgData name="Jose Payan" userId="85fc6d2d-4d59-42ad-884b-571f0ffcedb9" providerId="ADAL" clId="{58BDA468-EFDA-448F-9FDC-3311A3CF1F7F}" dt="2022-01-28T22:01:46.600" v="101" actId="1076"/>
            <ac:picMkLst>
              <pc:docMk/>
              <pc:sldMasterMk cId="0" sldId="2147483659"/>
              <pc:sldLayoutMk cId="1914549576" sldId="2147483663"/>
              <ac:picMk id="8" creationId="{00DC2A76-0143-4126-BC22-C9C6952AF512}"/>
            </ac:picMkLst>
          </pc:picChg>
        </pc:sldLayoutChg>
        <pc:sldLayoutChg chg="modSp mod">
          <pc:chgData name="Jose Payan" userId="85fc6d2d-4d59-42ad-884b-571f0ffcedb9" providerId="ADAL" clId="{58BDA468-EFDA-448F-9FDC-3311A3CF1F7F}" dt="2022-01-28T22:43:40.200" v="440" actId="6014"/>
          <pc:sldLayoutMkLst>
            <pc:docMk/>
            <pc:sldMasterMk cId="0" sldId="2147483659"/>
            <pc:sldLayoutMk cId="2181540985" sldId="2147483665"/>
          </pc:sldLayoutMkLst>
          <pc:spChg chg="mod">
            <ac:chgData name="Jose Payan" userId="85fc6d2d-4d59-42ad-884b-571f0ffcedb9" providerId="ADAL" clId="{58BDA468-EFDA-448F-9FDC-3311A3CF1F7F}" dt="2022-01-28T22:05:26.675" v="131" actId="553"/>
            <ac:spMkLst>
              <pc:docMk/>
              <pc:sldMasterMk cId="0" sldId="2147483659"/>
              <pc:sldLayoutMk cId="2181540985" sldId="2147483665"/>
              <ac:spMk id="4" creationId="{E3E835D7-B8BA-46F3-8A9C-D76F5DD7F0CE}"/>
            </ac:spMkLst>
          </pc:spChg>
          <pc:spChg chg="mod">
            <ac:chgData name="Jose Payan" userId="85fc6d2d-4d59-42ad-884b-571f0ffcedb9" providerId="ADAL" clId="{58BDA468-EFDA-448F-9FDC-3311A3CF1F7F}" dt="2022-01-28T22:05:50.434" v="136" actId="14100"/>
            <ac:spMkLst>
              <pc:docMk/>
              <pc:sldMasterMk cId="0" sldId="2147483659"/>
              <pc:sldLayoutMk cId="2181540985" sldId="2147483665"/>
              <ac:spMk id="6" creationId="{15B4C803-0118-4931-8F6C-0B2B82402B02}"/>
            </ac:spMkLst>
          </pc:spChg>
          <pc:spChg chg="mod">
            <ac:chgData name="Jose Payan" userId="85fc6d2d-4d59-42ad-884b-571f0ffcedb9" providerId="ADAL" clId="{58BDA468-EFDA-448F-9FDC-3311A3CF1F7F}" dt="2022-01-28T22:05:45.844" v="135" actId="14100"/>
            <ac:spMkLst>
              <pc:docMk/>
              <pc:sldMasterMk cId="0" sldId="2147483659"/>
              <pc:sldLayoutMk cId="2181540985" sldId="2147483665"/>
              <ac:spMk id="10" creationId="{A11C17D4-A974-488D-B319-5BB44CF98F2E}"/>
            </ac:spMkLst>
          </pc:spChg>
          <pc:spChg chg="mod">
            <ac:chgData name="Jose Payan" userId="85fc6d2d-4d59-42ad-884b-571f0ffcedb9" providerId="ADAL" clId="{58BDA468-EFDA-448F-9FDC-3311A3CF1F7F}" dt="2022-01-28T22:05:40.347" v="133" actId="14100"/>
            <ac:spMkLst>
              <pc:docMk/>
              <pc:sldMasterMk cId="0" sldId="2147483659"/>
              <pc:sldLayoutMk cId="2181540985" sldId="2147483665"/>
              <ac:spMk id="13" creationId="{C486A390-46DA-4DFE-92E7-FA78E2565513}"/>
            </ac:spMkLst>
          </pc:spChg>
          <pc:spChg chg="mod">
            <ac:chgData name="Jose Payan" userId="85fc6d2d-4d59-42ad-884b-571f0ffcedb9" providerId="ADAL" clId="{58BDA468-EFDA-448F-9FDC-3311A3CF1F7F}" dt="2022-01-28T22:05:50.434" v="136" actId="14100"/>
            <ac:spMkLst>
              <pc:docMk/>
              <pc:sldMasterMk cId="0" sldId="2147483659"/>
              <pc:sldLayoutMk cId="2181540985" sldId="2147483665"/>
              <ac:spMk id="15" creationId="{A8612A47-2869-4359-9D45-03BA478302F9}"/>
            </ac:spMkLst>
          </pc:spChg>
        </pc:sldLayoutChg>
        <pc:sldLayoutChg chg="delSp modSp mod ord">
          <pc:chgData name="Jose Payan" userId="85fc6d2d-4d59-42ad-884b-571f0ffcedb9" providerId="ADAL" clId="{58BDA468-EFDA-448F-9FDC-3311A3CF1F7F}" dt="2022-01-28T22:14:30.927" v="220" actId="478"/>
          <pc:sldLayoutMkLst>
            <pc:docMk/>
            <pc:sldMasterMk cId="0" sldId="2147483659"/>
            <pc:sldLayoutMk cId="2676772805" sldId="2147483666"/>
          </pc:sldLayoutMkLst>
          <pc:spChg chg="del">
            <ac:chgData name="Jose Payan" userId="85fc6d2d-4d59-42ad-884b-571f0ffcedb9" providerId="ADAL" clId="{58BDA468-EFDA-448F-9FDC-3311A3CF1F7F}" dt="2022-01-28T22:14:30.927" v="220" actId="478"/>
            <ac:spMkLst>
              <pc:docMk/>
              <pc:sldMasterMk cId="0" sldId="2147483659"/>
              <pc:sldLayoutMk cId="2676772805" sldId="2147483666"/>
              <ac:spMk id="2" creationId="{FE75930E-ECD5-43D5-83E4-784B984A5C56}"/>
            </ac:spMkLst>
          </pc:spChg>
          <pc:spChg chg="mod">
            <ac:chgData name="Jose Payan" userId="85fc6d2d-4d59-42ad-884b-571f0ffcedb9" providerId="ADAL" clId="{58BDA468-EFDA-448F-9FDC-3311A3CF1F7F}" dt="2022-01-28T21:59:34.694" v="68" actId="1076"/>
            <ac:spMkLst>
              <pc:docMk/>
              <pc:sldMasterMk cId="0" sldId="2147483659"/>
              <pc:sldLayoutMk cId="2676772805" sldId="2147483666"/>
              <ac:spMk id="7" creationId="{85DE32A9-4DE2-451B-B42D-9A1C7AA16E81}"/>
            </ac:spMkLst>
          </pc:spChg>
        </pc:sldLayoutChg>
        <pc:sldLayoutChg chg="addSp delSp modSp mod ord">
          <pc:chgData name="Jose Payan" userId="85fc6d2d-4d59-42ad-884b-571f0ffcedb9" providerId="ADAL" clId="{58BDA468-EFDA-448F-9FDC-3311A3CF1F7F}" dt="2022-01-28T22:18:54.582" v="277" actId="20578"/>
          <pc:sldLayoutMkLst>
            <pc:docMk/>
            <pc:sldMasterMk cId="0" sldId="2147483659"/>
            <pc:sldLayoutMk cId="3882064486" sldId="2147483667"/>
          </pc:sldLayoutMkLst>
          <pc:spChg chg="del">
            <ac:chgData name="Jose Payan" userId="85fc6d2d-4d59-42ad-884b-571f0ffcedb9" providerId="ADAL" clId="{58BDA468-EFDA-448F-9FDC-3311A3CF1F7F}" dt="2022-01-28T22:14:32.868" v="221" actId="478"/>
            <ac:spMkLst>
              <pc:docMk/>
              <pc:sldMasterMk cId="0" sldId="2147483659"/>
              <pc:sldLayoutMk cId="3882064486" sldId="2147483667"/>
              <ac:spMk id="2" creationId="{FE75930E-ECD5-43D5-83E4-784B984A5C56}"/>
            </ac:spMkLst>
          </pc:spChg>
          <pc:spChg chg="del">
            <ac:chgData name="Jose Payan" userId="85fc6d2d-4d59-42ad-884b-571f0ffcedb9" providerId="ADAL" clId="{58BDA468-EFDA-448F-9FDC-3311A3CF1F7F}" dt="2022-01-28T21:56:02.606" v="26" actId="478"/>
            <ac:spMkLst>
              <pc:docMk/>
              <pc:sldMasterMk cId="0" sldId="2147483659"/>
              <pc:sldLayoutMk cId="3882064486" sldId="2147483667"/>
              <ac:spMk id="4" creationId="{8D5AAEA4-3B9B-4748-B1FE-C6A4FD1D697F}"/>
            </ac:spMkLst>
          </pc:spChg>
          <pc:spChg chg="del">
            <ac:chgData name="Jose Payan" userId="85fc6d2d-4d59-42ad-884b-571f0ffcedb9" providerId="ADAL" clId="{58BDA468-EFDA-448F-9FDC-3311A3CF1F7F}" dt="2022-01-28T21:59:16.694" v="62" actId="478"/>
            <ac:spMkLst>
              <pc:docMk/>
              <pc:sldMasterMk cId="0" sldId="2147483659"/>
              <pc:sldLayoutMk cId="3882064486" sldId="2147483667"/>
              <ac:spMk id="7" creationId="{85DE32A9-4DE2-451B-B42D-9A1C7AA16E81}"/>
            </ac:spMkLst>
          </pc:spChg>
          <pc:spChg chg="mod">
            <ac:chgData name="Jose Payan" userId="85fc6d2d-4d59-42ad-884b-571f0ffcedb9" providerId="ADAL" clId="{58BDA468-EFDA-448F-9FDC-3311A3CF1F7F}" dt="2022-01-28T21:56:09.056" v="27" actId="14100"/>
            <ac:spMkLst>
              <pc:docMk/>
              <pc:sldMasterMk cId="0" sldId="2147483659"/>
              <pc:sldLayoutMk cId="3882064486" sldId="2147483667"/>
              <ac:spMk id="10" creationId="{00000000-0000-0000-0000-000000000000}"/>
            </ac:spMkLst>
          </pc:spChg>
          <pc:spChg chg="del">
            <ac:chgData name="Jose Payan" userId="85fc6d2d-4d59-42ad-884b-571f0ffcedb9" providerId="ADAL" clId="{58BDA468-EFDA-448F-9FDC-3311A3CF1F7F}" dt="2022-01-28T21:56:00.886" v="25" actId="478"/>
            <ac:spMkLst>
              <pc:docMk/>
              <pc:sldMasterMk cId="0" sldId="2147483659"/>
              <pc:sldLayoutMk cId="3882064486" sldId="2147483667"/>
              <ac:spMk id="17" creationId="{FE433735-56FA-452A-BD7B-8AEB29A4D4C5}"/>
            </ac:spMkLst>
          </pc:spChg>
          <pc:picChg chg="add del mod">
            <ac:chgData name="Jose Payan" userId="85fc6d2d-4d59-42ad-884b-571f0ffcedb9" providerId="ADAL" clId="{58BDA468-EFDA-448F-9FDC-3311A3CF1F7F}" dt="2022-01-28T21:59:15.310" v="61"/>
            <ac:picMkLst>
              <pc:docMk/>
              <pc:sldMasterMk cId="0" sldId="2147483659"/>
              <pc:sldLayoutMk cId="3882064486" sldId="2147483667"/>
              <ac:picMk id="13" creationId="{1F82B81C-DB7D-490E-A584-D4BE37535019}"/>
            </ac:picMkLst>
          </pc:picChg>
          <pc:picChg chg="add mod">
            <ac:chgData name="Jose Payan" userId="85fc6d2d-4d59-42ad-884b-571f0ffcedb9" providerId="ADAL" clId="{58BDA468-EFDA-448F-9FDC-3311A3CF1F7F}" dt="2022-01-28T22:04:20.607" v="122" actId="1076"/>
            <ac:picMkLst>
              <pc:docMk/>
              <pc:sldMasterMk cId="0" sldId="2147483659"/>
              <pc:sldLayoutMk cId="3882064486" sldId="2147483667"/>
              <ac:picMk id="14" creationId="{4AAB4E5E-6EEA-40D8-9A95-492E9C4DA2E2}"/>
            </ac:picMkLst>
          </pc:picChg>
          <pc:picChg chg="del">
            <ac:chgData name="Jose Payan" userId="85fc6d2d-4d59-42ad-884b-571f0ffcedb9" providerId="ADAL" clId="{58BDA468-EFDA-448F-9FDC-3311A3CF1F7F}" dt="2022-01-28T21:59:13.014" v="59" actId="478"/>
            <ac:picMkLst>
              <pc:docMk/>
              <pc:sldMasterMk cId="0" sldId="2147483659"/>
              <pc:sldLayoutMk cId="3882064486" sldId="2147483667"/>
              <ac:picMk id="20" creationId="{CDAAA579-71E2-4EB9-8F55-B3C3E517956E}"/>
            </ac:picMkLst>
          </pc:picChg>
        </pc:sldLayoutChg>
        <pc:sldLayoutChg chg="addSp delSp modSp mod">
          <pc:chgData name="Jose Payan" userId="85fc6d2d-4d59-42ad-884b-571f0ffcedb9" providerId="ADAL" clId="{58BDA468-EFDA-448F-9FDC-3311A3CF1F7F}" dt="2022-01-28T22:14:34.650" v="222" actId="478"/>
          <pc:sldLayoutMkLst>
            <pc:docMk/>
            <pc:sldMasterMk cId="0" sldId="2147483659"/>
            <pc:sldLayoutMk cId="4147001776" sldId="2147483668"/>
          </pc:sldLayoutMkLst>
          <pc:spChg chg="del">
            <ac:chgData name="Jose Payan" userId="85fc6d2d-4d59-42ad-884b-571f0ffcedb9" providerId="ADAL" clId="{58BDA468-EFDA-448F-9FDC-3311A3CF1F7F}" dt="2022-01-28T22:14:34.650" v="222" actId="478"/>
            <ac:spMkLst>
              <pc:docMk/>
              <pc:sldMasterMk cId="0" sldId="2147483659"/>
              <pc:sldLayoutMk cId="4147001776" sldId="2147483668"/>
              <ac:spMk id="2" creationId="{FE75930E-ECD5-43D5-83E4-784B984A5C56}"/>
            </ac:spMkLst>
          </pc:spChg>
          <pc:spChg chg="add mod">
            <ac:chgData name="Jose Payan" userId="85fc6d2d-4d59-42ad-884b-571f0ffcedb9" providerId="ADAL" clId="{58BDA468-EFDA-448F-9FDC-3311A3CF1F7F}" dt="2022-01-28T21:58:43.918" v="53" actId="14100"/>
            <ac:spMkLst>
              <pc:docMk/>
              <pc:sldMasterMk cId="0" sldId="2147483659"/>
              <pc:sldLayoutMk cId="4147001776" sldId="2147483668"/>
              <ac:spMk id="9" creationId="{752C92CC-CB33-4A2F-B198-693A50FEF473}"/>
            </ac:spMkLst>
          </pc:spChg>
          <pc:spChg chg="mod">
            <ac:chgData name="Jose Payan" userId="85fc6d2d-4d59-42ad-884b-571f0ffcedb9" providerId="ADAL" clId="{58BDA468-EFDA-448F-9FDC-3311A3CF1F7F}" dt="2022-01-28T21:57:00.637" v="34" actId="552"/>
            <ac:spMkLst>
              <pc:docMk/>
              <pc:sldMasterMk cId="0" sldId="2147483659"/>
              <pc:sldLayoutMk cId="4147001776" sldId="2147483668"/>
              <ac:spMk id="10" creationId="{00000000-0000-0000-0000-000000000000}"/>
            </ac:spMkLst>
          </pc:spChg>
          <pc:picChg chg="add mod">
            <ac:chgData name="Jose Payan" userId="85fc6d2d-4d59-42ad-884b-571f0ffcedb9" providerId="ADAL" clId="{58BDA468-EFDA-448F-9FDC-3311A3CF1F7F}" dt="2022-01-28T21:58:54.579" v="57" actId="1076"/>
            <ac:picMkLst>
              <pc:docMk/>
              <pc:sldMasterMk cId="0" sldId="2147483659"/>
              <pc:sldLayoutMk cId="4147001776" sldId="2147483668"/>
              <ac:picMk id="4" creationId="{2938A4AB-1A08-40BA-A511-71DD1A4E70ED}"/>
            </ac:picMkLst>
          </pc:picChg>
          <pc:picChg chg="add del mod">
            <ac:chgData name="Jose Payan" userId="85fc6d2d-4d59-42ad-884b-571f0ffcedb9" providerId="ADAL" clId="{58BDA468-EFDA-448F-9FDC-3311A3CF1F7F}" dt="2022-01-28T22:03:35.447" v="113" actId="478"/>
            <ac:picMkLst>
              <pc:docMk/>
              <pc:sldMasterMk cId="0" sldId="2147483659"/>
              <pc:sldLayoutMk cId="4147001776" sldId="2147483668"/>
              <ac:picMk id="13" creationId="{E657A84A-56E9-4B02-8F46-981AE8EA2556}"/>
            </ac:picMkLst>
          </pc:picChg>
          <pc:picChg chg="del">
            <ac:chgData name="Jose Payan" userId="85fc6d2d-4d59-42ad-884b-571f0ffcedb9" providerId="ADAL" clId="{58BDA468-EFDA-448F-9FDC-3311A3CF1F7F}" dt="2022-01-28T21:56:16.958" v="28" actId="478"/>
            <ac:picMkLst>
              <pc:docMk/>
              <pc:sldMasterMk cId="0" sldId="2147483659"/>
              <pc:sldLayoutMk cId="4147001776" sldId="2147483668"/>
              <ac:picMk id="16" creationId="{81C57D36-DF24-4851-80D2-78EE4119EB00}"/>
            </ac:picMkLst>
          </pc:picChg>
          <pc:picChg chg="del mod modCrop">
            <ac:chgData name="Jose Payan" userId="85fc6d2d-4d59-42ad-884b-571f0ffcedb9" providerId="ADAL" clId="{58BDA468-EFDA-448F-9FDC-3311A3CF1F7F}" dt="2022-01-28T22:04:11.878" v="120" actId="478"/>
            <ac:picMkLst>
              <pc:docMk/>
              <pc:sldMasterMk cId="0" sldId="2147483659"/>
              <pc:sldLayoutMk cId="4147001776" sldId="2147483668"/>
              <ac:picMk id="20" creationId="{CDAAA579-71E2-4EB9-8F55-B3C3E517956E}"/>
            </ac:picMkLst>
          </pc:picChg>
        </pc:sldLayoutChg>
        <pc:sldLayoutChg chg="addSp delSp modSp mod">
          <pc:chgData name="Jose Payan" userId="85fc6d2d-4d59-42ad-884b-571f0ffcedb9" providerId="ADAL" clId="{58BDA468-EFDA-448F-9FDC-3311A3CF1F7F}" dt="2022-01-28T22:43:23.024" v="439" actId="6014"/>
          <pc:sldLayoutMkLst>
            <pc:docMk/>
            <pc:sldMasterMk cId="0" sldId="2147483659"/>
            <pc:sldLayoutMk cId="3829050585" sldId="2147483669"/>
          </pc:sldLayoutMkLst>
          <pc:spChg chg="add del mod">
            <ac:chgData name="Jose Payan" userId="85fc6d2d-4d59-42ad-884b-571f0ffcedb9" providerId="ADAL" clId="{58BDA468-EFDA-448F-9FDC-3311A3CF1F7F}" dt="2022-01-28T22:09:02.998" v="152"/>
            <ac:spMkLst>
              <pc:docMk/>
              <pc:sldMasterMk cId="0" sldId="2147483659"/>
              <pc:sldLayoutMk cId="3829050585" sldId="2147483669"/>
              <ac:spMk id="2" creationId="{CFB2BCAD-D8C5-4E94-8580-E5EE0E6DE48F}"/>
            </ac:spMkLst>
          </pc:spChg>
          <pc:spChg chg="add mod">
            <ac:chgData name="Jose Payan" userId="85fc6d2d-4d59-42ad-884b-571f0ffcedb9" providerId="ADAL" clId="{58BDA468-EFDA-448F-9FDC-3311A3CF1F7F}" dt="2022-01-28T22:09:56.949" v="172" actId="12788"/>
            <ac:spMkLst>
              <pc:docMk/>
              <pc:sldMasterMk cId="0" sldId="2147483659"/>
              <pc:sldLayoutMk cId="3829050585" sldId="2147483669"/>
              <ac:spMk id="3" creationId="{C2AD2931-984E-45DC-80B8-28B313DB61A8}"/>
            </ac:spMkLst>
          </pc:spChg>
          <pc:spChg chg="add del">
            <ac:chgData name="Jose Payan" userId="85fc6d2d-4d59-42ad-884b-571f0ffcedb9" providerId="ADAL" clId="{58BDA468-EFDA-448F-9FDC-3311A3CF1F7F}" dt="2022-01-28T22:09:41.851" v="168" actId="11529"/>
            <ac:spMkLst>
              <pc:docMk/>
              <pc:sldMasterMk cId="0" sldId="2147483659"/>
              <pc:sldLayoutMk cId="3829050585" sldId="2147483669"/>
              <ac:spMk id="4" creationId="{5BBC0D8C-041C-4CD3-BFE3-FAF4D6C5020F}"/>
            </ac:spMkLst>
          </pc:spChg>
          <pc:spChg chg="add mod">
            <ac:chgData name="Jose Payan" userId="85fc6d2d-4d59-42ad-884b-571f0ffcedb9" providerId="ADAL" clId="{58BDA468-EFDA-448F-9FDC-3311A3CF1F7F}" dt="2022-01-28T22:10:18.513" v="175" actId="12"/>
            <ac:spMkLst>
              <pc:docMk/>
              <pc:sldMasterMk cId="0" sldId="2147483659"/>
              <pc:sldLayoutMk cId="3829050585" sldId="2147483669"/>
              <ac:spMk id="5" creationId="{EFE5E005-F33F-49FA-84CE-5AFCF7BAAC64}"/>
            </ac:spMkLst>
          </pc:spChg>
          <pc:spChg chg="del">
            <ac:chgData name="Jose Payan" userId="85fc6d2d-4d59-42ad-884b-571f0ffcedb9" providerId="ADAL" clId="{58BDA468-EFDA-448F-9FDC-3311A3CF1F7F}" dt="2022-01-28T22:15:04.423" v="232" actId="478"/>
            <ac:spMkLst>
              <pc:docMk/>
              <pc:sldMasterMk cId="0" sldId="2147483659"/>
              <pc:sldLayoutMk cId="3829050585" sldId="2147483669"/>
              <ac:spMk id="7" creationId="{FC84E69A-6B95-4559-A5B0-171B7024A887}"/>
            </ac:spMkLst>
          </pc:spChg>
          <pc:spChg chg="mod">
            <ac:chgData name="Jose Payan" userId="85fc6d2d-4d59-42ad-884b-571f0ffcedb9" providerId="ADAL" clId="{58BDA468-EFDA-448F-9FDC-3311A3CF1F7F}" dt="2022-01-28T22:09:27.592" v="165" actId="1076"/>
            <ac:spMkLst>
              <pc:docMk/>
              <pc:sldMasterMk cId="0" sldId="2147483659"/>
              <pc:sldLayoutMk cId="3829050585" sldId="2147483669"/>
              <ac:spMk id="30" creationId="{00000000-0000-0000-0000-000000000000}"/>
            </ac:spMkLst>
          </pc:spChg>
          <pc:spChg chg="del">
            <ac:chgData name="Jose Payan" userId="85fc6d2d-4d59-42ad-884b-571f0ffcedb9" providerId="ADAL" clId="{58BDA468-EFDA-448F-9FDC-3311A3CF1F7F}" dt="2022-01-28T22:08:54.414" v="150" actId="478"/>
            <ac:spMkLst>
              <pc:docMk/>
              <pc:sldMasterMk cId="0" sldId="2147483659"/>
              <pc:sldLayoutMk cId="3829050585" sldId="2147483669"/>
              <ac:spMk id="32" creationId="{00000000-0000-0000-0000-000000000000}"/>
            </ac:spMkLst>
          </pc:spChg>
        </pc:sldLayoutChg>
        <pc:sldLayoutChg chg="delSp modSp mod">
          <pc:chgData name="Jose Payan" userId="85fc6d2d-4d59-42ad-884b-571f0ffcedb9" providerId="ADAL" clId="{58BDA468-EFDA-448F-9FDC-3311A3CF1F7F}" dt="2022-01-28T22:14:37.936" v="224" actId="478"/>
          <pc:sldLayoutMkLst>
            <pc:docMk/>
            <pc:sldMasterMk cId="0" sldId="2147483659"/>
            <pc:sldLayoutMk cId="1677911207" sldId="2147483670"/>
          </pc:sldLayoutMkLst>
          <pc:spChg chg="del">
            <ac:chgData name="Jose Payan" userId="85fc6d2d-4d59-42ad-884b-571f0ffcedb9" providerId="ADAL" clId="{58BDA468-EFDA-448F-9FDC-3311A3CF1F7F}" dt="2022-01-28T22:14:37.936" v="224" actId="478"/>
            <ac:spMkLst>
              <pc:docMk/>
              <pc:sldMasterMk cId="0" sldId="2147483659"/>
              <pc:sldLayoutMk cId="1677911207" sldId="2147483670"/>
              <ac:spMk id="2" creationId="{FE75930E-ECD5-43D5-83E4-784B984A5C56}"/>
            </ac:spMkLst>
          </pc:spChg>
          <pc:spChg chg="mod">
            <ac:chgData name="Jose Payan" userId="85fc6d2d-4d59-42ad-884b-571f0ffcedb9" providerId="ADAL" clId="{58BDA468-EFDA-448F-9FDC-3311A3CF1F7F}" dt="2022-01-28T22:02:43.668" v="109" actId="207"/>
            <ac:spMkLst>
              <pc:docMk/>
              <pc:sldMasterMk cId="0" sldId="2147483659"/>
              <pc:sldLayoutMk cId="1677911207" sldId="2147483670"/>
              <ac:spMk id="9" creationId="{752C92CC-CB33-4A2F-B198-693A50FEF473}"/>
            </ac:spMkLst>
          </pc:spChg>
          <pc:picChg chg="del mod">
            <ac:chgData name="Jose Payan" userId="85fc6d2d-4d59-42ad-884b-571f0ffcedb9" providerId="ADAL" clId="{58BDA468-EFDA-448F-9FDC-3311A3CF1F7F}" dt="2022-01-28T22:04:00.014" v="117" actId="478"/>
            <ac:picMkLst>
              <pc:docMk/>
              <pc:sldMasterMk cId="0" sldId="2147483659"/>
              <pc:sldLayoutMk cId="1677911207" sldId="2147483670"/>
              <ac:picMk id="20" creationId="{CDAAA579-71E2-4EB9-8F55-B3C3E517956E}"/>
            </ac:picMkLst>
          </pc:picChg>
        </pc:sldLayoutChg>
        <pc:sldLayoutChg chg="modSp del mod">
          <pc:chgData name="Jose Payan" userId="85fc6d2d-4d59-42ad-884b-571f0ffcedb9" providerId="ADAL" clId="{58BDA468-EFDA-448F-9FDC-3311A3CF1F7F}" dt="2022-01-28T22:03:44.416" v="115" actId="2696"/>
          <pc:sldLayoutMkLst>
            <pc:docMk/>
            <pc:sldMasterMk cId="0" sldId="2147483659"/>
            <pc:sldLayoutMk cId="2982450623" sldId="2147483671"/>
          </pc:sldLayoutMkLst>
          <pc:spChg chg="mod">
            <ac:chgData name="Jose Payan" userId="85fc6d2d-4d59-42ad-884b-571f0ffcedb9" providerId="ADAL" clId="{58BDA468-EFDA-448F-9FDC-3311A3CF1F7F}" dt="2022-01-28T22:03:17.320" v="112" actId="207"/>
            <ac:spMkLst>
              <pc:docMk/>
              <pc:sldMasterMk cId="0" sldId="2147483659"/>
              <pc:sldLayoutMk cId="2982450623" sldId="2147483671"/>
              <ac:spMk id="9" creationId="{752C92CC-CB33-4A2F-B198-693A50FEF473}"/>
            </ac:spMkLst>
          </pc:spChg>
          <pc:picChg chg="mod">
            <ac:chgData name="Jose Payan" userId="85fc6d2d-4d59-42ad-884b-571f0ffcedb9" providerId="ADAL" clId="{58BDA468-EFDA-448F-9FDC-3311A3CF1F7F}" dt="2022-01-28T22:03:03.854" v="111" actId="14826"/>
            <ac:picMkLst>
              <pc:docMk/>
              <pc:sldMasterMk cId="0" sldId="2147483659"/>
              <pc:sldLayoutMk cId="2982450623" sldId="2147483671"/>
              <ac:picMk id="13" creationId="{E657A84A-56E9-4B02-8F46-981AE8EA2556}"/>
            </ac:picMkLst>
          </pc:picChg>
        </pc:sldLayoutChg>
        <pc:sldLayoutChg chg="delSp mod">
          <pc:chgData name="Jose Payan" userId="85fc6d2d-4d59-42ad-884b-571f0ffcedb9" providerId="ADAL" clId="{58BDA468-EFDA-448F-9FDC-3311A3CF1F7F}" dt="2022-01-28T22:14:36.495" v="223" actId="478"/>
          <pc:sldLayoutMkLst>
            <pc:docMk/>
            <pc:sldMasterMk cId="0" sldId="2147483659"/>
            <pc:sldLayoutMk cId="2264074267" sldId="2147483672"/>
          </pc:sldLayoutMkLst>
          <pc:spChg chg="del">
            <ac:chgData name="Jose Payan" userId="85fc6d2d-4d59-42ad-884b-571f0ffcedb9" providerId="ADAL" clId="{58BDA468-EFDA-448F-9FDC-3311A3CF1F7F}" dt="2022-01-28T22:14:36.495" v="223" actId="478"/>
            <ac:spMkLst>
              <pc:docMk/>
              <pc:sldMasterMk cId="0" sldId="2147483659"/>
              <pc:sldLayoutMk cId="2264074267" sldId="2147483672"/>
              <ac:spMk id="2" creationId="{FE75930E-ECD5-43D5-83E4-784B984A5C56}"/>
            </ac:spMkLst>
          </pc:spChg>
          <pc:picChg chg="del">
            <ac:chgData name="Jose Payan" userId="85fc6d2d-4d59-42ad-884b-571f0ffcedb9" providerId="ADAL" clId="{58BDA468-EFDA-448F-9FDC-3311A3CF1F7F}" dt="2022-01-28T22:04:07.767" v="119" actId="478"/>
            <ac:picMkLst>
              <pc:docMk/>
              <pc:sldMasterMk cId="0" sldId="2147483659"/>
              <pc:sldLayoutMk cId="2264074267" sldId="2147483672"/>
              <ac:picMk id="20" creationId="{CDAAA579-71E2-4EB9-8F55-B3C3E517956E}"/>
            </ac:picMkLst>
          </pc:picChg>
        </pc:sldLayoutChg>
        <pc:sldLayoutChg chg="delSp mod">
          <pc:chgData name="Jose Payan" userId="85fc6d2d-4d59-42ad-884b-571f0ffcedb9" providerId="ADAL" clId="{58BDA468-EFDA-448F-9FDC-3311A3CF1F7F}" dt="2022-01-28T22:14:43.247" v="225" actId="478"/>
          <pc:sldLayoutMkLst>
            <pc:docMk/>
            <pc:sldMasterMk cId="0" sldId="2147483659"/>
            <pc:sldLayoutMk cId="4076111334" sldId="2147483673"/>
          </pc:sldLayoutMkLst>
          <pc:spChg chg="del">
            <ac:chgData name="Jose Payan" userId="85fc6d2d-4d59-42ad-884b-571f0ffcedb9" providerId="ADAL" clId="{58BDA468-EFDA-448F-9FDC-3311A3CF1F7F}" dt="2022-01-28T22:14:43.247" v="225" actId="478"/>
            <ac:spMkLst>
              <pc:docMk/>
              <pc:sldMasterMk cId="0" sldId="2147483659"/>
              <pc:sldLayoutMk cId="4076111334" sldId="2147483673"/>
              <ac:spMk id="2" creationId="{FE75930E-ECD5-43D5-83E4-784B984A5C56}"/>
            </ac:spMkLst>
          </pc:spChg>
          <pc:picChg chg="del">
            <ac:chgData name="Jose Payan" userId="85fc6d2d-4d59-42ad-884b-571f0ffcedb9" providerId="ADAL" clId="{58BDA468-EFDA-448F-9FDC-3311A3CF1F7F}" dt="2022-01-28T22:03:40.886" v="114" actId="478"/>
            <ac:picMkLst>
              <pc:docMk/>
              <pc:sldMasterMk cId="0" sldId="2147483659"/>
              <pc:sldLayoutMk cId="4076111334" sldId="2147483673"/>
              <ac:picMk id="13" creationId="{E657A84A-56E9-4B02-8F46-981AE8EA2556}"/>
            </ac:picMkLst>
          </pc:picChg>
          <pc:picChg chg="del">
            <ac:chgData name="Jose Payan" userId="85fc6d2d-4d59-42ad-884b-571f0ffcedb9" providerId="ADAL" clId="{58BDA468-EFDA-448F-9FDC-3311A3CF1F7F}" dt="2022-01-28T22:04:03.214" v="118" actId="478"/>
            <ac:picMkLst>
              <pc:docMk/>
              <pc:sldMasterMk cId="0" sldId="2147483659"/>
              <pc:sldLayoutMk cId="4076111334" sldId="2147483673"/>
              <ac:picMk id="20" creationId="{CDAAA579-71E2-4EB9-8F55-B3C3E517956E}"/>
            </ac:picMkLst>
          </pc:picChg>
        </pc:sldLayoutChg>
        <pc:sldLayoutChg chg="modSp mod">
          <pc:chgData name="Jose Payan" userId="85fc6d2d-4d59-42ad-884b-571f0ffcedb9" providerId="ADAL" clId="{58BDA468-EFDA-448F-9FDC-3311A3CF1F7F}" dt="2022-01-28T22:43:46.280" v="441" actId="6014"/>
          <pc:sldLayoutMkLst>
            <pc:docMk/>
            <pc:sldMasterMk cId="0" sldId="2147483659"/>
            <pc:sldLayoutMk cId="2489867519" sldId="2147483674"/>
          </pc:sldLayoutMkLst>
          <pc:spChg chg="mod modVis">
            <ac:chgData name="Jose Payan" userId="85fc6d2d-4d59-42ad-884b-571f0ffcedb9" providerId="ADAL" clId="{58BDA468-EFDA-448F-9FDC-3311A3CF1F7F}" dt="2022-01-28T22:05:19.395" v="129" actId="14100"/>
            <ac:spMkLst>
              <pc:docMk/>
              <pc:sldMasterMk cId="0" sldId="2147483659"/>
              <pc:sldLayoutMk cId="2489867519" sldId="2147483674"/>
              <ac:spMk id="4" creationId="{E3E835D7-B8BA-46F3-8A9C-D76F5DD7F0CE}"/>
            </ac:spMkLst>
          </pc:spChg>
          <pc:spChg chg="mod">
            <ac:chgData name="Jose Payan" userId="85fc6d2d-4d59-42ad-884b-571f0ffcedb9" providerId="ADAL" clId="{58BDA468-EFDA-448F-9FDC-3311A3CF1F7F}" dt="2022-01-28T22:06:12.383" v="140" actId="1076"/>
            <ac:spMkLst>
              <pc:docMk/>
              <pc:sldMasterMk cId="0" sldId="2147483659"/>
              <pc:sldLayoutMk cId="2489867519" sldId="2147483674"/>
              <ac:spMk id="6" creationId="{15B4C803-0118-4931-8F6C-0B2B82402B02}"/>
            </ac:spMkLst>
          </pc:spChg>
          <pc:spChg chg="mod">
            <ac:chgData name="Jose Payan" userId="85fc6d2d-4d59-42ad-884b-571f0ffcedb9" providerId="ADAL" clId="{58BDA468-EFDA-448F-9FDC-3311A3CF1F7F}" dt="2022-01-28T22:06:12.383" v="140" actId="1076"/>
            <ac:spMkLst>
              <pc:docMk/>
              <pc:sldMasterMk cId="0" sldId="2147483659"/>
              <pc:sldLayoutMk cId="2489867519" sldId="2147483674"/>
              <ac:spMk id="10" creationId="{A11C17D4-A974-488D-B319-5BB44CF98F2E}"/>
            </ac:spMkLst>
          </pc:spChg>
          <pc:spChg chg="mod">
            <ac:chgData name="Jose Payan" userId="85fc6d2d-4d59-42ad-884b-571f0ffcedb9" providerId="ADAL" clId="{58BDA468-EFDA-448F-9FDC-3311A3CF1F7F}" dt="2022-01-28T22:06:12.383" v="140" actId="1076"/>
            <ac:spMkLst>
              <pc:docMk/>
              <pc:sldMasterMk cId="0" sldId="2147483659"/>
              <pc:sldLayoutMk cId="2489867519" sldId="2147483674"/>
              <ac:spMk id="13" creationId="{C486A390-46DA-4DFE-92E7-FA78E2565513}"/>
            </ac:spMkLst>
          </pc:spChg>
          <pc:spChg chg="mod">
            <ac:chgData name="Jose Payan" userId="85fc6d2d-4d59-42ad-884b-571f0ffcedb9" providerId="ADAL" clId="{58BDA468-EFDA-448F-9FDC-3311A3CF1F7F}" dt="2022-01-28T22:06:12.383" v="140" actId="1076"/>
            <ac:spMkLst>
              <pc:docMk/>
              <pc:sldMasterMk cId="0" sldId="2147483659"/>
              <pc:sldLayoutMk cId="2489867519" sldId="2147483674"/>
              <ac:spMk id="15" creationId="{A8612A47-2869-4359-9D45-03BA478302F9}"/>
            </ac:spMkLst>
          </pc:spChg>
        </pc:sldLayoutChg>
        <pc:sldLayoutChg chg="addSp modSp del mod">
          <pc:chgData name="Jose Payan" userId="85fc6d2d-4d59-42ad-884b-571f0ffcedb9" providerId="ADAL" clId="{58BDA468-EFDA-448F-9FDC-3311A3CF1F7F}" dt="2022-01-28T22:13:14.485" v="206" actId="2696"/>
          <pc:sldLayoutMkLst>
            <pc:docMk/>
            <pc:sldMasterMk cId="0" sldId="2147483659"/>
            <pc:sldLayoutMk cId="2466349724" sldId="2147483675"/>
          </pc:sldLayoutMkLst>
          <pc:spChg chg="mod">
            <ac:chgData name="Jose Payan" userId="85fc6d2d-4d59-42ad-884b-571f0ffcedb9" providerId="ADAL" clId="{58BDA468-EFDA-448F-9FDC-3311A3CF1F7F}" dt="2022-01-28T22:07:04.068" v="142" actId="14100"/>
            <ac:spMkLst>
              <pc:docMk/>
              <pc:sldMasterMk cId="0" sldId="2147483659"/>
              <pc:sldLayoutMk cId="2466349724" sldId="2147483675"/>
              <ac:spMk id="6" creationId="{44CC18A2-50E8-4E1B-8ECD-D92A79DF9D5D}"/>
            </ac:spMkLst>
          </pc:spChg>
          <pc:spChg chg="add mod">
            <ac:chgData name="Jose Payan" userId="85fc6d2d-4d59-42ad-884b-571f0ffcedb9" providerId="ADAL" clId="{58BDA468-EFDA-448F-9FDC-3311A3CF1F7F}" dt="2022-01-28T22:07:12.870" v="144" actId="553"/>
            <ac:spMkLst>
              <pc:docMk/>
              <pc:sldMasterMk cId="0" sldId="2147483659"/>
              <pc:sldLayoutMk cId="2466349724" sldId="2147483675"/>
              <ac:spMk id="8" creationId="{FAD8E512-901E-4075-85D4-54C50BDF60FC}"/>
            </ac:spMkLst>
          </pc:spChg>
          <pc:picChg chg="mod">
            <ac:chgData name="Jose Payan" userId="85fc6d2d-4d59-42ad-884b-571f0ffcedb9" providerId="ADAL" clId="{58BDA468-EFDA-448F-9FDC-3311A3CF1F7F}" dt="2022-01-28T22:07:12.870" v="144" actId="553"/>
            <ac:picMkLst>
              <pc:docMk/>
              <pc:sldMasterMk cId="0" sldId="2147483659"/>
              <pc:sldLayoutMk cId="2466349724" sldId="2147483675"/>
              <ac:picMk id="7" creationId="{6E50E9B5-1738-470F-B9F9-FE8AEC43773F}"/>
            </ac:picMkLst>
          </pc:picChg>
        </pc:sldLayoutChg>
        <pc:sldLayoutChg chg="addSp delSp modSp mod">
          <pc:chgData name="Jose Payan" userId="85fc6d2d-4d59-42ad-884b-571f0ffcedb9" providerId="ADAL" clId="{58BDA468-EFDA-448F-9FDC-3311A3CF1F7F}" dt="2022-01-28T22:43:16.808" v="438" actId="6014"/>
          <pc:sldLayoutMkLst>
            <pc:docMk/>
            <pc:sldMasterMk cId="0" sldId="2147483659"/>
            <pc:sldLayoutMk cId="278596267" sldId="2147483677"/>
          </pc:sldLayoutMkLst>
          <pc:spChg chg="add del">
            <ac:chgData name="Jose Payan" userId="85fc6d2d-4d59-42ad-884b-571f0ffcedb9" providerId="ADAL" clId="{58BDA468-EFDA-448F-9FDC-3311A3CF1F7F}" dt="2022-01-28T22:10:38.799" v="177" actId="11529"/>
            <ac:spMkLst>
              <pc:docMk/>
              <pc:sldMasterMk cId="0" sldId="2147483659"/>
              <pc:sldLayoutMk cId="278596267" sldId="2147483677"/>
              <ac:spMk id="2" creationId="{B3CC843F-C0CF-4E87-94F3-DEFD5FB8291B}"/>
            </ac:spMkLst>
          </pc:spChg>
          <pc:spChg chg="add mod">
            <ac:chgData name="Jose Payan" userId="85fc6d2d-4d59-42ad-884b-571f0ffcedb9" providerId="ADAL" clId="{58BDA468-EFDA-448F-9FDC-3311A3CF1F7F}" dt="2022-01-28T22:11:34.513" v="187" actId="554"/>
            <ac:spMkLst>
              <pc:docMk/>
              <pc:sldMasterMk cId="0" sldId="2147483659"/>
              <pc:sldLayoutMk cId="278596267" sldId="2147483677"/>
              <ac:spMk id="4" creationId="{C23E48DF-A7F7-44A2-B079-F5F583CC53DF}"/>
            </ac:spMkLst>
          </pc:spChg>
          <pc:spChg chg="del">
            <ac:chgData name="Jose Payan" userId="85fc6d2d-4d59-42ad-884b-571f0ffcedb9" providerId="ADAL" clId="{58BDA468-EFDA-448F-9FDC-3311A3CF1F7F}" dt="2022-01-28T22:10:30.735" v="176" actId="478"/>
            <ac:spMkLst>
              <pc:docMk/>
              <pc:sldMasterMk cId="0" sldId="2147483659"/>
              <pc:sldLayoutMk cId="278596267" sldId="2147483677"/>
              <ac:spMk id="5" creationId="{EFE5E005-F33F-49FA-84CE-5AFCF7BAAC64}"/>
            </ac:spMkLst>
          </pc:spChg>
          <pc:spChg chg="del">
            <ac:chgData name="Jose Payan" userId="85fc6d2d-4d59-42ad-884b-571f0ffcedb9" providerId="ADAL" clId="{58BDA468-EFDA-448F-9FDC-3311A3CF1F7F}" dt="2022-01-28T22:15:02.391" v="231" actId="478"/>
            <ac:spMkLst>
              <pc:docMk/>
              <pc:sldMasterMk cId="0" sldId="2147483659"/>
              <pc:sldLayoutMk cId="278596267" sldId="2147483677"/>
              <ac:spMk id="7" creationId="{FC84E69A-6B95-4559-A5B0-171B7024A887}"/>
            </ac:spMkLst>
          </pc:spChg>
          <pc:spChg chg="add del mod">
            <ac:chgData name="Jose Payan" userId="85fc6d2d-4d59-42ad-884b-571f0ffcedb9" providerId="ADAL" clId="{58BDA468-EFDA-448F-9FDC-3311A3CF1F7F}" dt="2022-01-28T22:11:36.503" v="188" actId="478"/>
            <ac:spMkLst>
              <pc:docMk/>
              <pc:sldMasterMk cId="0" sldId="2147483659"/>
              <pc:sldLayoutMk cId="278596267" sldId="2147483677"/>
              <ac:spMk id="10" creationId="{5BF752B6-2F94-4F36-9E6A-01B7EFBE326E}"/>
            </ac:spMkLst>
          </pc:spChg>
        </pc:sldLayoutChg>
        <pc:sldLayoutChg chg="new del mod">
          <pc:chgData name="Jose Payan" userId="85fc6d2d-4d59-42ad-884b-571f0ffcedb9" providerId="ADAL" clId="{58BDA468-EFDA-448F-9FDC-3311A3CF1F7F}" dt="2022-01-28T22:09:32.867" v="167" actId="11236"/>
          <pc:sldLayoutMkLst>
            <pc:docMk/>
            <pc:sldMasterMk cId="0" sldId="2147483659"/>
            <pc:sldLayoutMk cId="2142712297" sldId="2147483677"/>
          </pc:sldLayoutMkLst>
        </pc:sldLayoutChg>
        <pc:sldLayoutChg chg="addSp delSp modSp mod">
          <pc:chgData name="Jose Payan" userId="85fc6d2d-4d59-42ad-884b-571f0ffcedb9" providerId="ADAL" clId="{58BDA468-EFDA-448F-9FDC-3311A3CF1F7F}" dt="2022-01-28T22:43:09.496" v="437" actId="6014"/>
          <pc:sldLayoutMkLst>
            <pc:docMk/>
            <pc:sldMasterMk cId="0" sldId="2147483659"/>
            <pc:sldLayoutMk cId="3059508863" sldId="2147483678"/>
          </pc:sldLayoutMkLst>
          <pc:spChg chg="add del">
            <ac:chgData name="Jose Payan" userId="85fc6d2d-4d59-42ad-884b-571f0ffcedb9" providerId="ADAL" clId="{58BDA468-EFDA-448F-9FDC-3311A3CF1F7F}" dt="2022-01-28T22:12:17.695" v="192" actId="11529"/>
            <ac:spMkLst>
              <pc:docMk/>
              <pc:sldMasterMk cId="0" sldId="2147483659"/>
              <pc:sldLayoutMk cId="3059508863" sldId="2147483678"/>
              <ac:spMk id="2" creationId="{7799E95C-B3E2-4F2C-8952-CBF6C8F0E5BB}"/>
            </ac:spMkLst>
          </pc:spChg>
          <pc:spChg chg="del mod">
            <ac:chgData name="Jose Payan" userId="85fc6d2d-4d59-42ad-884b-571f0ffcedb9" providerId="ADAL" clId="{58BDA468-EFDA-448F-9FDC-3311A3CF1F7F}" dt="2022-01-28T22:12:43.895" v="199" actId="478"/>
            <ac:spMkLst>
              <pc:docMk/>
              <pc:sldMasterMk cId="0" sldId="2147483659"/>
              <pc:sldLayoutMk cId="3059508863" sldId="2147483678"/>
              <ac:spMk id="4" creationId="{C23E48DF-A7F7-44A2-B079-F5F583CC53DF}"/>
            </ac:spMkLst>
          </pc:spChg>
          <pc:spChg chg="add mod">
            <ac:chgData name="Jose Payan" userId="85fc6d2d-4d59-42ad-884b-571f0ffcedb9" providerId="ADAL" clId="{58BDA468-EFDA-448F-9FDC-3311A3CF1F7F}" dt="2022-01-28T22:12:58.618" v="204" actId="12"/>
            <ac:spMkLst>
              <pc:docMk/>
              <pc:sldMasterMk cId="0" sldId="2147483659"/>
              <pc:sldLayoutMk cId="3059508863" sldId="2147483678"/>
              <ac:spMk id="5" creationId="{E422E5AE-FCC6-432C-92FD-A0A964D1F17F}"/>
            </ac:spMkLst>
          </pc:spChg>
          <pc:spChg chg="del mod">
            <ac:chgData name="Jose Payan" userId="85fc6d2d-4d59-42ad-884b-571f0ffcedb9" providerId="ADAL" clId="{58BDA468-EFDA-448F-9FDC-3311A3CF1F7F}" dt="2022-01-28T22:15:00.400" v="230" actId="478"/>
            <ac:spMkLst>
              <pc:docMk/>
              <pc:sldMasterMk cId="0" sldId="2147483659"/>
              <pc:sldLayoutMk cId="3059508863" sldId="2147483678"/>
              <ac:spMk id="7" creationId="{FC84E69A-6B95-4559-A5B0-171B7024A887}"/>
            </ac:spMkLst>
          </pc:spChg>
        </pc:sldLayoutChg>
        <pc:sldLayoutChg chg="mod">
          <pc:chgData name="Jose Payan" userId="85fc6d2d-4d59-42ad-884b-571f0ffcedb9" providerId="ADAL" clId="{58BDA468-EFDA-448F-9FDC-3311A3CF1F7F}" dt="2022-01-28T22:18:27.744" v="274" actId="6014"/>
          <pc:sldLayoutMkLst>
            <pc:docMk/>
            <pc:sldMasterMk cId="0" sldId="2147483659"/>
            <pc:sldLayoutMk cId="2068566938" sldId="2147483679"/>
          </pc:sldLayoutMkLst>
        </pc:sldLayoutChg>
        <pc:sldLayoutChg chg="addSp delSp modSp mod">
          <pc:chgData name="Jose Payan" userId="85fc6d2d-4d59-42ad-884b-571f0ffcedb9" providerId="ADAL" clId="{58BDA468-EFDA-448F-9FDC-3311A3CF1F7F}" dt="2022-01-28T22:44:44.457" v="447" actId="6014"/>
          <pc:sldLayoutMkLst>
            <pc:docMk/>
            <pc:sldMasterMk cId="0" sldId="2147483659"/>
            <pc:sldLayoutMk cId="4228974152" sldId="2147483680"/>
          </pc:sldLayoutMkLst>
          <pc:spChg chg="mod">
            <ac:chgData name="Jose Payan" userId="85fc6d2d-4d59-42ad-884b-571f0ffcedb9" providerId="ADAL" clId="{58BDA468-EFDA-448F-9FDC-3311A3CF1F7F}" dt="2022-01-28T22:17:56.006" v="271" actId="3064"/>
            <ac:spMkLst>
              <pc:docMk/>
              <pc:sldMasterMk cId="0" sldId="2147483659"/>
              <pc:sldLayoutMk cId="4228974152" sldId="2147483680"/>
              <ac:spMk id="2" creationId="{F94C3C79-8EED-43F1-A883-03905119DAD6}"/>
            </ac:spMkLst>
          </pc:spChg>
          <pc:spChg chg="add del">
            <ac:chgData name="Jose Payan" userId="85fc6d2d-4d59-42ad-884b-571f0ffcedb9" providerId="ADAL" clId="{58BDA468-EFDA-448F-9FDC-3311A3CF1F7F}" dt="2022-01-28T22:16:52.583" v="249" actId="11529"/>
            <ac:spMkLst>
              <pc:docMk/>
              <pc:sldMasterMk cId="0" sldId="2147483659"/>
              <pc:sldLayoutMk cId="4228974152" sldId="2147483680"/>
              <ac:spMk id="3" creationId="{340655A9-DE6B-41D0-82ED-B71592BE0E39}"/>
            </ac:spMkLst>
          </pc:spChg>
          <pc:spChg chg="add mod">
            <ac:chgData name="Jose Payan" userId="85fc6d2d-4d59-42ad-884b-571f0ffcedb9" providerId="ADAL" clId="{58BDA468-EFDA-448F-9FDC-3311A3CF1F7F}" dt="2022-01-28T22:18:01.206" v="272" actId="1076"/>
            <ac:spMkLst>
              <pc:docMk/>
              <pc:sldMasterMk cId="0" sldId="2147483659"/>
              <pc:sldLayoutMk cId="4228974152" sldId="2147483680"/>
              <ac:spMk id="4" creationId="{26EDDD48-BEDA-445B-A459-16FE69462FF8}"/>
            </ac:spMkLst>
          </pc:spChg>
        </pc:sldLayoutChg>
        <pc:sldLayoutChg chg="modSp mod ord">
          <pc:chgData name="Jose Payan" userId="85fc6d2d-4d59-42ad-884b-571f0ffcedb9" providerId="ADAL" clId="{58BDA468-EFDA-448F-9FDC-3311A3CF1F7F}" dt="2022-01-28T22:43:53.897" v="442" actId="6014"/>
          <pc:sldLayoutMkLst>
            <pc:docMk/>
            <pc:sldMasterMk cId="0" sldId="2147483659"/>
            <pc:sldLayoutMk cId="1048577148" sldId="2147483681"/>
          </pc:sldLayoutMkLst>
          <pc:spChg chg="mod">
            <ac:chgData name="Jose Payan" userId="85fc6d2d-4d59-42ad-884b-571f0ffcedb9" providerId="ADAL" clId="{58BDA468-EFDA-448F-9FDC-3311A3CF1F7F}" dt="2022-01-28T22:19:21.067" v="298" actId="14100"/>
            <ac:spMkLst>
              <pc:docMk/>
              <pc:sldMasterMk cId="0" sldId="2147483659"/>
              <pc:sldLayoutMk cId="1048577148" sldId="2147483681"/>
              <ac:spMk id="10" creationId="{00000000-0000-0000-0000-000000000000}"/>
            </ac:spMkLst>
          </pc:spChg>
          <pc:spChg chg="mod">
            <ac:chgData name="Jose Payan" userId="85fc6d2d-4d59-42ad-884b-571f0ffcedb9" providerId="ADAL" clId="{58BDA468-EFDA-448F-9FDC-3311A3CF1F7F}" dt="2022-01-28T22:19:28.917" v="300" actId="14100"/>
            <ac:spMkLst>
              <pc:docMk/>
              <pc:sldMasterMk cId="0" sldId="2147483659"/>
              <pc:sldLayoutMk cId="1048577148" sldId="2147483681"/>
              <ac:spMk id="11" creationId="{00000000-0000-0000-0000-000000000000}"/>
            </ac:spMkLst>
          </pc:spChg>
          <pc:picChg chg="mod">
            <ac:chgData name="Jose Payan" userId="85fc6d2d-4d59-42ad-884b-571f0ffcedb9" providerId="ADAL" clId="{58BDA468-EFDA-448F-9FDC-3311A3CF1F7F}" dt="2022-01-28T22:19:30.681" v="302" actId="1076"/>
            <ac:picMkLst>
              <pc:docMk/>
              <pc:sldMasterMk cId="0" sldId="2147483659"/>
              <pc:sldLayoutMk cId="1048577148" sldId="2147483681"/>
              <ac:picMk id="14" creationId="{4AAB4E5E-6EEA-40D8-9A95-492E9C4DA2E2}"/>
            </ac:picMkLst>
          </pc:picChg>
          <pc:picChg chg="mod">
            <ac:chgData name="Jose Payan" userId="85fc6d2d-4d59-42ad-884b-571f0ffcedb9" providerId="ADAL" clId="{58BDA468-EFDA-448F-9FDC-3311A3CF1F7F}" dt="2022-01-28T22:41:34.542" v="416" actId="1076"/>
            <ac:picMkLst>
              <pc:docMk/>
              <pc:sldMasterMk cId="0" sldId="2147483659"/>
              <pc:sldLayoutMk cId="1048577148" sldId="2147483681"/>
              <ac:picMk id="16" creationId="{81C57D36-DF24-4851-80D2-78EE4119EB00}"/>
            </ac:picMkLst>
          </pc:picChg>
        </pc:sldLayoutChg>
        <pc:sldLayoutChg chg="addSp delSp modSp mod ord">
          <pc:chgData name="Jose Payan" userId="85fc6d2d-4d59-42ad-884b-571f0ffcedb9" providerId="ADAL" clId="{58BDA468-EFDA-448F-9FDC-3311A3CF1F7F}" dt="2022-01-28T22:44:29.049" v="445" actId="6014"/>
          <pc:sldLayoutMkLst>
            <pc:docMk/>
            <pc:sldMasterMk cId="0" sldId="2147483659"/>
            <pc:sldLayoutMk cId="4225646953" sldId="2147483682"/>
          </pc:sldLayoutMkLst>
          <pc:spChg chg="add del">
            <ac:chgData name="Jose Payan" userId="85fc6d2d-4d59-42ad-884b-571f0ffcedb9" providerId="ADAL" clId="{58BDA468-EFDA-448F-9FDC-3311A3CF1F7F}" dt="2022-01-28T22:29:10.411" v="321" actId="11529"/>
            <ac:spMkLst>
              <pc:docMk/>
              <pc:sldMasterMk cId="0" sldId="2147483659"/>
              <pc:sldLayoutMk cId="4225646953" sldId="2147483682"/>
              <ac:spMk id="4" creationId="{59BB05D0-87E2-46C3-A8DB-8F8F805EE931}"/>
            </ac:spMkLst>
          </pc:spChg>
          <pc:spChg chg="add mod">
            <ac:chgData name="Jose Payan" userId="85fc6d2d-4d59-42ad-884b-571f0ffcedb9" providerId="ADAL" clId="{58BDA468-EFDA-448F-9FDC-3311A3CF1F7F}" dt="2022-01-28T22:37:04.875" v="359" actId="1076"/>
            <ac:spMkLst>
              <pc:docMk/>
              <pc:sldMasterMk cId="0" sldId="2147483659"/>
              <pc:sldLayoutMk cId="4225646953" sldId="2147483682"/>
              <ac:spMk id="5" creationId="{DEBEE60D-06A1-4774-B1A0-B270D7C48BB4}"/>
            </ac:spMkLst>
          </pc:spChg>
          <pc:spChg chg="add mod">
            <ac:chgData name="Jose Payan" userId="85fc6d2d-4d59-42ad-884b-571f0ffcedb9" providerId="ADAL" clId="{58BDA468-EFDA-448F-9FDC-3311A3CF1F7F}" dt="2022-01-28T22:28:29.743" v="314" actId="571"/>
            <ac:spMkLst>
              <pc:docMk/>
              <pc:sldMasterMk cId="0" sldId="2147483659"/>
              <pc:sldLayoutMk cId="4225646953" sldId="2147483682"/>
              <ac:spMk id="9" creationId="{14CAC29C-A100-4596-981A-614B6C01982F}"/>
            </ac:spMkLst>
          </pc:spChg>
          <pc:spChg chg="mod">
            <ac:chgData name="Jose Payan" userId="85fc6d2d-4d59-42ad-884b-571f0ffcedb9" providerId="ADAL" clId="{58BDA468-EFDA-448F-9FDC-3311A3CF1F7F}" dt="2022-01-28T22:39:29.544" v="382" actId="1076"/>
            <ac:spMkLst>
              <pc:docMk/>
              <pc:sldMasterMk cId="0" sldId="2147483659"/>
              <pc:sldLayoutMk cId="4225646953" sldId="2147483682"/>
              <ac:spMk id="10" creationId="{00000000-0000-0000-0000-000000000000}"/>
            </ac:spMkLst>
          </pc:spChg>
          <pc:spChg chg="mod">
            <ac:chgData name="Jose Payan" userId="85fc6d2d-4d59-42ad-884b-571f0ffcedb9" providerId="ADAL" clId="{58BDA468-EFDA-448F-9FDC-3311A3CF1F7F}" dt="2022-01-28T22:37:04.875" v="359" actId="1076"/>
            <ac:spMkLst>
              <pc:docMk/>
              <pc:sldMasterMk cId="0" sldId="2147483659"/>
              <pc:sldLayoutMk cId="4225646953" sldId="2147483682"/>
              <ac:spMk id="11" creationId="{00000000-0000-0000-0000-000000000000}"/>
            </ac:spMkLst>
          </pc:spChg>
          <pc:spChg chg="add mod">
            <ac:chgData name="Jose Payan" userId="85fc6d2d-4d59-42ad-884b-571f0ffcedb9" providerId="ADAL" clId="{58BDA468-EFDA-448F-9FDC-3311A3CF1F7F}" dt="2022-01-28T22:28:29.392" v="313" actId="571"/>
            <ac:spMkLst>
              <pc:docMk/>
              <pc:sldMasterMk cId="0" sldId="2147483659"/>
              <pc:sldLayoutMk cId="4225646953" sldId="2147483682"/>
              <ac:spMk id="15" creationId="{BE7EFB6E-3FEB-49DB-832D-1A00A4D5BC52}"/>
            </ac:spMkLst>
          </pc:spChg>
          <pc:spChg chg="add del mod">
            <ac:chgData name="Jose Payan" userId="85fc6d2d-4d59-42ad-884b-571f0ffcedb9" providerId="ADAL" clId="{58BDA468-EFDA-448F-9FDC-3311A3CF1F7F}" dt="2022-01-28T22:28:55.231" v="320" actId="478"/>
            <ac:spMkLst>
              <pc:docMk/>
              <pc:sldMasterMk cId="0" sldId="2147483659"/>
              <pc:sldLayoutMk cId="4225646953" sldId="2147483682"/>
              <ac:spMk id="18" creationId="{344E5DFC-FB03-4913-8350-AF55D53B0F47}"/>
            </ac:spMkLst>
          </pc:spChg>
          <pc:spChg chg="add mod">
            <ac:chgData name="Jose Payan" userId="85fc6d2d-4d59-42ad-884b-571f0ffcedb9" providerId="ADAL" clId="{58BDA468-EFDA-448F-9FDC-3311A3CF1F7F}" dt="2022-01-28T22:37:04.875" v="359" actId="1076"/>
            <ac:spMkLst>
              <pc:docMk/>
              <pc:sldMasterMk cId="0" sldId="2147483659"/>
              <pc:sldLayoutMk cId="4225646953" sldId="2147483682"/>
              <ac:spMk id="21" creationId="{9DDDE0C8-53CF-4B4A-9510-7EE516D80BFD}"/>
            </ac:spMkLst>
          </pc:spChg>
          <pc:spChg chg="add mod">
            <ac:chgData name="Jose Payan" userId="85fc6d2d-4d59-42ad-884b-571f0ffcedb9" providerId="ADAL" clId="{58BDA468-EFDA-448F-9FDC-3311A3CF1F7F}" dt="2022-01-28T22:35:56.606" v="340" actId="1076"/>
            <ac:spMkLst>
              <pc:docMk/>
              <pc:sldMasterMk cId="0" sldId="2147483659"/>
              <pc:sldLayoutMk cId="4225646953" sldId="2147483682"/>
              <ac:spMk id="23" creationId="{7D6DECD1-324F-45AC-BF3C-B225B523B410}"/>
            </ac:spMkLst>
          </pc:spChg>
          <pc:spChg chg="add mod">
            <ac:chgData name="Jose Payan" userId="85fc6d2d-4d59-42ad-884b-571f0ffcedb9" providerId="ADAL" clId="{58BDA468-EFDA-448F-9FDC-3311A3CF1F7F}" dt="2022-01-28T22:36:09.621" v="343" actId="571"/>
            <ac:spMkLst>
              <pc:docMk/>
              <pc:sldMasterMk cId="0" sldId="2147483659"/>
              <pc:sldLayoutMk cId="4225646953" sldId="2147483682"/>
              <ac:spMk id="25" creationId="{0FE1273A-53A2-4D63-8958-DC8252F5EF2E}"/>
            </ac:spMkLst>
          </pc:spChg>
          <pc:spChg chg="add mod">
            <ac:chgData name="Jose Payan" userId="85fc6d2d-4d59-42ad-884b-571f0ffcedb9" providerId="ADAL" clId="{58BDA468-EFDA-448F-9FDC-3311A3CF1F7F}" dt="2022-01-28T22:37:04.875" v="359" actId="1076"/>
            <ac:spMkLst>
              <pc:docMk/>
              <pc:sldMasterMk cId="0" sldId="2147483659"/>
              <pc:sldLayoutMk cId="4225646953" sldId="2147483682"/>
              <ac:spMk id="27" creationId="{FD999EA4-53CC-4613-9119-74809CB54CEC}"/>
            </ac:spMkLst>
          </pc:spChg>
          <pc:spChg chg="add mod">
            <ac:chgData name="Jose Payan" userId="85fc6d2d-4d59-42ad-884b-571f0ffcedb9" providerId="ADAL" clId="{58BDA468-EFDA-448F-9FDC-3311A3CF1F7F}" dt="2022-01-28T22:38:47.495" v="360" actId="571"/>
            <ac:spMkLst>
              <pc:docMk/>
              <pc:sldMasterMk cId="0" sldId="2147483659"/>
              <pc:sldLayoutMk cId="4225646953" sldId="2147483682"/>
              <ac:spMk id="29" creationId="{8FC45F5F-CB38-402B-8BD6-250B37E3BC72}"/>
            </ac:spMkLst>
          </pc:spChg>
          <pc:spChg chg="add mod ord">
            <ac:chgData name="Jose Payan" userId="85fc6d2d-4d59-42ad-884b-571f0ffcedb9" providerId="ADAL" clId="{58BDA468-EFDA-448F-9FDC-3311A3CF1F7F}" dt="2022-01-28T22:39:23.539" v="381"/>
            <ac:spMkLst>
              <pc:docMk/>
              <pc:sldMasterMk cId="0" sldId="2147483659"/>
              <pc:sldLayoutMk cId="4225646953" sldId="2147483682"/>
              <ac:spMk id="30" creationId="{1B5B8896-018B-4DE1-8CE1-5B1586CFE5EC}"/>
            </ac:spMkLst>
          </pc:spChg>
          <pc:picChg chg="add mod">
            <ac:chgData name="Jose Payan" userId="85fc6d2d-4d59-42ad-884b-571f0ffcedb9" providerId="ADAL" clId="{58BDA468-EFDA-448F-9FDC-3311A3CF1F7F}" dt="2022-01-28T22:37:04.875" v="359" actId="1076"/>
            <ac:picMkLst>
              <pc:docMk/>
              <pc:sldMasterMk cId="0" sldId="2147483659"/>
              <pc:sldLayoutMk cId="4225646953" sldId="2147483682"/>
              <ac:picMk id="3" creationId="{FA0412EC-8D19-455F-B3FF-6D9F78593649}"/>
            </ac:picMkLst>
          </pc:picChg>
          <pc:picChg chg="add mod">
            <ac:chgData name="Jose Payan" userId="85fc6d2d-4d59-42ad-884b-571f0ffcedb9" providerId="ADAL" clId="{58BDA468-EFDA-448F-9FDC-3311A3CF1F7F}" dt="2022-01-28T22:28:29.743" v="314" actId="571"/>
            <ac:picMkLst>
              <pc:docMk/>
              <pc:sldMasterMk cId="0" sldId="2147483659"/>
              <pc:sldLayoutMk cId="4225646953" sldId="2147483682"/>
              <ac:picMk id="13" creationId="{6D56831B-0CD7-4A56-ACFD-E64545BB00D1}"/>
            </ac:picMkLst>
          </pc:picChg>
          <pc:picChg chg="del">
            <ac:chgData name="Jose Payan" userId="85fc6d2d-4d59-42ad-884b-571f0ffcedb9" providerId="ADAL" clId="{58BDA468-EFDA-448F-9FDC-3311A3CF1F7F}" dt="2022-01-28T22:36:28.671" v="347" actId="478"/>
            <ac:picMkLst>
              <pc:docMk/>
              <pc:sldMasterMk cId="0" sldId="2147483659"/>
              <pc:sldLayoutMk cId="4225646953" sldId="2147483682"/>
              <ac:picMk id="16" creationId="{81C57D36-DF24-4851-80D2-78EE4119EB00}"/>
            </ac:picMkLst>
          </pc:picChg>
          <pc:picChg chg="add mod">
            <ac:chgData name="Jose Payan" userId="85fc6d2d-4d59-42ad-884b-571f0ffcedb9" providerId="ADAL" clId="{58BDA468-EFDA-448F-9FDC-3311A3CF1F7F}" dt="2022-01-28T22:28:29.392" v="313" actId="571"/>
            <ac:picMkLst>
              <pc:docMk/>
              <pc:sldMasterMk cId="0" sldId="2147483659"/>
              <pc:sldLayoutMk cId="4225646953" sldId="2147483682"/>
              <ac:picMk id="17" creationId="{8FA12228-8D05-4824-B1F8-FAF785F93D6F}"/>
            </ac:picMkLst>
          </pc:picChg>
          <pc:picChg chg="add mod">
            <ac:chgData name="Jose Payan" userId="85fc6d2d-4d59-42ad-884b-571f0ffcedb9" providerId="ADAL" clId="{58BDA468-EFDA-448F-9FDC-3311A3CF1F7F}" dt="2022-01-28T22:37:04.875" v="359" actId="1076"/>
            <ac:picMkLst>
              <pc:docMk/>
              <pc:sldMasterMk cId="0" sldId="2147483659"/>
              <pc:sldLayoutMk cId="4225646953" sldId="2147483682"/>
              <ac:picMk id="19" creationId="{633412CC-FEDA-434B-A8C3-052FFE7C01A6}"/>
            </ac:picMkLst>
          </pc:picChg>
          <pc:picChg chg="add mod">
            <ac:chgData name="Jose Payan" userId="85fc6d2d-4d59-42ad-884b-571f0ffcedb9" providerId="ADAL" clId="{58BDA468-EFDA-448F-9FDC-3311A3CF1F7F}" dt="2022-01-28T22:37:04.875" v="359" actId="1076"/>
            <ac:picMkLst>
              <pc:docMk/>
              <pc:sldMasterMk cId="0" sldId="2147483659"/>
              <pc:sldLayoutMk cId="4225646953" sldId="2147483682"/>
              <ac:picMk id="20" creationId="{6051781D-89C2-4D01-9241-A8C51B5ECA28}"/>
            </ac:picMkLst>
          </pc:picChg>
          <pc:picChg chg="add mod">
            <ac:chgData name="Jose Payan" userId="85fc6d2d-4d59-42ad-884b-571f0ffcedb9" providerId="ADAL" clId="{58BDA468-EFDA-448F-9FDC-3311A3CF1F7F}" dt="2022-01-28T22:35:56.606" v="340" actId="1076"/>
            <ac:picMkLst>
              <pc:docMk/>
              <pc:sldMasterMk cId="0" sldId="2147483659"/>
              <pc:sldLayoutMk cId="4225646953" sldId="2147483682"/>
              <ac:picMk id="22" creationId="{69218930-50E6-403A-969C-B1F4493469F0}"/>
            </ac:picMkLst>
          </pc:picChg>
          <pc:picChg chg="add mod">
            <ac:chgData name="Jose Payan" userId="85fc6d2d-4d59-42ad-884b-571f0ffcedb9" providerId="ADAL" clId="{58BDA468-EFDA-448F-9FDC-3311A3CF1F7F}" dt="2022-01-28T22:36:21.400" v="344" actId="14826"/>
            <ac:picMkLst>
              <pc:docMk/>
              <pc:sldMasterMk cId="0" sldId="2147483659"/>
              <pc:sldLayoutMk cId="4225646953" sldId="2147483682"/>
              <ac:picMk id="24" creationId="{77099E31-6EF6-470B-BB91-CDD9FAF232D3}"/>
            </ac:picMkLst>
          </pc:picChg>
          <pc:picChg chg="add mod">
            <ac:chgData name="Jose Payan" userId="85fc6d2d-4d59-42ad-884b-571f0ffcedb9" providerId="ADAL" clId="{58BDA468-EFDA-448F-9FDC-3311A3CF1F7F}" dt="2022-01-28T22:37:04.875" v="359" actId="1076"/>
            <ac:picMkLst>
              <pc:docMk/>
              <pc:sldMasterMk cId="0" sldId="2147483659"/>
              <pc:sldLayoutMk cId="4225646953" sldId="2147483682"/>
              <ac:picMk id="26" creationId="{97B7EDFB-AAE6-4BD0-9B92-ABB43FAFC881}"/>
            </ac:picMkLst>
          </pc:picChg>
          <pc:picChg chg="add mod">
            <ac:chgData name="Jose Payan" userId="85fc6d2d-4d59-42ad-884b-571f0ffcedb9" providerId="ADAL" clId="{58BDA468-EFDA-448F-9FDC-3311A3CF1F7F}" dt="2022-01-28T22:38:55.655" v="361" actId="14826"/>
            <ac:picMkLst>
              <pc:docMk/>
              <pc:sldMasterMk cId="0" sldId="2147483659"/>
              <pc:sldLayoutMk cId="4225646953" sldId="2147483682"/>
              <ac:picMk id="28" creationId="{0FFE43F9-67DF-48FA-8C61-E22F894EECB2}"/>
            </ac:picMkLst>
          </pc:picChg>
        </pc:sldLayoutChg>
        <pc:sldLayoutChg chg="addSp delSp modSp mod ord">
          <pc:chgData name="Jose Payan" userId="85fc6d2d-4d59-42ad-884b-571f0ffcedb9" providerId="ADAL" clId="{58BDA468-EFDA-448F-9FDC-3311A3CF1F7F}" dt="2022-01-28T22:44:07.225" v="443" actId="6014"/>
          <pc:sldLayoutMkLst>
            <pc:docMk/>
            <pc:sldMasterMk cId="0" sldId="2147483659"/>
            <pc:sldLayoutMk cId="4004212088" sldId="2147483683"/>
          </pc:sldLayoutMkLst>
          <pc:spChg chg="del">
            <ac:chgData name="Jose Payan" userId="85fc6d2d-4d59-42ad-884b-571f0ffcedb9" providerId="ADAL" clId="{58BDA468-EFDA-448F-9FDC-3311A3CF1F7F}" dt="2022-01-28T22:39:39.466" v="383" actId="478"/>
            <ac:spMkLst>
              <pc:docMk/>
              <pc:sldMasterMk cId="0" sldId="2147483659"/>
              <pc:sldLayoutMk cId="4004212088" sldId="2147483683"/>
              <ac:spMk id="5" creationId="{DEBEE60D-06A1-4774-B1A0-B270D7C48BB4}"/>
            </ac:spMkLst>
          </pc:spChg>
          <pc:spChg chg="mod">
            <ac:chgData name="Jose Payan" userId="85fc6d2d-4d59-42ad-884b-571f0ffcedb9" providerId="ADAL" clId="{58BDA468-EFDA-448F-9FDC-3311A3CF1F7F}" dt="2022-01-28T22:41:53.890" v="421" actId="1076"/>
            <ac:spMkLst>
              <pc:docMk/>
              <pc:sldMasterMk cId="0" sldId="2147483659"/>
              <pc:sldLayoutMk cId="4004212088" sldId="2147483683"/>
              <ac:spMk id="10" creationId="{00000000-0000-0000-0000-000000000000}"/>
            </ac:spMkLst>
          </pc:spChg>
          <pc:spChg chg="del">
            <ac:chgData name="Jose Payan" userId="85fc6d2d-4d59-42ad-884b-571f0ffcedb9" providerId="ADAL" clId="{58BDA468-EFDA-448F-9FDC-3311A3CF1F7F}" dt="2022-01-28T22:39:39.466" v="383" actId="478"/>
            <ac:spMkLst>
              <pc:docMk/>
              <pc:sldMasterMk cId="0" sldId="2147483659"/>
              <pc:sldLayoutMk cId="4004212088" sldId="2147483683"/>
              <ac:spMk id="11" creationId="{00000000-0000-0000-0000-000000000000}"/>
            </ac:spMkLst>
          </pc:spChg>
          <pc:spChg chg="del">
            <ac:chgData name="Jose Payan" userId="85fc6d2d-4d59-42ad-884b-571f0ffcedb9" providerId="ADAL" clId="{58BDA468-EFDA-448F-9FDC-3311A3CF1F7F}" dt="2022-01-28T22:39:39.466" v="383" actId="478"/>
            <ac:spMkLst>
              <pc:docMk/>
              <pc:sldMasterMk cId="0" sldId="2147483659"/>
              <pc:sldLayoutMk cId="4004212088" sldId="2147483683"/>
              <ac:spMk id="21" creationId="{9DDDE0C8-53CF-4B4A-9510-7EE516D80BFD}"/>
            </ac:spMkLst>
          </pc:spChg>
          <pc:spChg chg="mod">
            <ac:chgData name="Jose Payan" userId="85fc6d2d-4d59-42ad-884b-571f0ffcedb9" providerId="ADAL" clId="{58BDA468-EFDA-448F-9FDC-3311A3CF1F7F}" dt="2022-01-28T22:41:53.890" v="421" actId="1076"/>
            <ac:spMkLst>
              <pc:docMk/>
              <pc:sldMasterMk cId="0" sldId="2147483659"/>
              <pc:sldLayoutMk cId="4004212088" sldId="2147483683"/>
              <ac:spMk id="23" creationId="{7D6DECD1-324F-45AC-BF3C-B225B523B410}"/>
            </ac:spMkLst>
          </pc:spChg>
          <pc:spChg chg="mod">
            <ac:chgData name="Jose Payan" userId="85fc6d2d-4d59-42ad-884b-571f0ffcedb9" providerId="ADAL" clId="{58BDA468-EFDA-448F-9FDC-3311A3CF1F7F}" dt="2022-01-28T22:41:53.890" v="421" actId="1076"/>
            <ac:spMkLst>
              <pc:docMk/>
              <pc:sldMasterMk cId="0" sldId="2147483659"/>
              <pc:sldLayoutMk cId="4004212088" sldId="2147483683"/>
              <ac:spMk id="25" creationId="{0FE1273A-53A2-4D63-8958-DC8252F5EF2E}"/>
            </ac:spMkLst>
          </pc:spChg>
          <pc:spChg chg="mod">
            <ac:chgData name="Jose Payan" userId="85fc6d2d-4d59-42ad-884b-571f0ffcedb9" providerId="ADAL" clId="{58BDA468-EFDA-448F-9FDC-3311A3CF1F7F}" dt="2022-01-28T22:41:53.890" v="421" actId="1076"/>
            <ac:spMkLst>
              <pc:docMk/>
              <pc:sldMasterMk cId="0" sldId="2147483659"/>
              <pc:sldLayoutMk cId="4004212088" sldId="2147483683"/>
              <ac:spMk id="27" creationId="{FD999EA4-53CC-4613-9119-74809CB54CEC}"/>
            </ac:spMkLst>
          </pc:spChg>
          <pc:spChg chg="mod">
            <ac:chgData name="Jose Payan" userId="85fc6d2d-4d59-42ad-884b-571f0ffcedb9" providerId="ADAL" clId="{58BDA468-EFDA-448F-9FDC-3311A3CF1F7F}" dt="2022-01-28T22:41:53.890" v="421" actId="1076"/>
            <ac:spMkLst>
              <pc:docMk/>
              <pc:sldMasterMk cId="0" sldId="2147483659"/>
              <pc:sldLayoutMk cId="4004212088" sldId="2147483683"/>
              <ac:spMk id="29" creationId="{8FC45F5F-CB38-402B-8BD6-250B37E3BC72}"/>
            </ac:spMkLst>
          </pc:spChg>
          <pc:spChg chg="mod">
            <ac:chgData name="Jose Payan" userId="85fc6d2d-4d59-42ad-884b-571f0ffcedb9" providerId="ADAL" clId="{58BDA468-EFDA-448F-9FDC-3311A3CF1F7F}" dt="2022-01-28T22:41:53.890" v="421" actId="1076"/>
            <ac:spMkLst>
              <pc:docMk/>
              <pc:sldMasterMk cId="0" sldId="2147483659"/>
              <pc:sldLayoutMk cId="4004212088" sldId="2147483683"/>
              <ac:spMk id="30" creationId="{1B5B8896-018B-4DE1-8CE1-5B1586CFE5EC}"/>
            </ac:spMkLst>
          </pc:spChg>
          <pc:picChg chg="del">
            <ac:chgData name="Jose Payan" userId="85fc6d2d-4d59-42ad-884b-571f0ffcedb9" providerId="ADAL" clId="{58BDA468-EFDA-448F-9FDC-3311A3CF1F7F}" dt="2022-01-28T22:39:39.466" v="383" actId="478"/>
            <ac:picMkLst>
              <pc:docMk/>
              <pc:sldMasterMk cId="0" sldId="2147483659"/>
              <pc:sldLayoutMk cId="4004212088" sldId="2147483683"/>
              <ac:picMk id="3" creationId="{FA0412EC-8D19-455F-B3FF-6D9F78593649}"/>
            </ac:picMkLst>
          </pc:picChg>
          <pc:picChg chg="del">
            <ac:chgData name="Jose Payan" userId="85fc6d2d-4d59-42ad-884b-571f0ffcedb9" providerId="ADAL" clId="{58BDA468-EFDA-448F-9FDC-3311A3CF1F7F}" dt="2022-01-28T22:39:39.466" v="383" actId="478"/>
            <ac:picMkLst>
              <pc:docMk/>
              <pc:sldMasterMk cId="0" sldId="2147483659"/>
              <pc:sldLayoutMk cId="4004212088" sldId="2147483683"/>
              <ac:picMk id="19" creationId="{633412CC-FEDA-434B-A8C3-052FFE7C01A6}"/>
            </ac:picMkLst>
          </pc:picChg>
          <pc:picChg chg="del">
            <ac:chgData name="Jose Payan" userId="85fc6d2d-4d59-42ad-884b-571f0ffcedb9" providerId="ADAL" clId="{58BDA468-EFDA-448F-9FDC-3311A3CF1F7F}" dt="2022-01-28T22:39:39.466" v="383" actId="478"/>
            <ac:picMkLst>
              <pc:docMk/>
              <pc:sldMasterMk cId="0" sldId="2147483659"/>
              <pc:sldLayoutMk cId="4004212088" sldId="2147483683"/>
              <ac:picMk id="20" creationId="{6051781D-89C2-4D01-9241-A8C51B5ECA28}"/>
            </ac:picMkLst>
          </pc:picChg>
          <pc:picChg chg="mod">
            <ac:chgData name="Jose Payan" userId="85fc6d2d-4d59-42ad-884b-571f0ffcedb9" providerId="ADAL" clId="{58BDA468-EFDA-448F-9FDC-3311A3CF1F7F}" dt="2022-01-28T22:41:53.890" v="421" actId="1076"/>
            <ac:picMkLst>
              <pc:docMk/>
              <pc:sldMasterMk cId="0" sldId="2147483659"/>
              <pc:sldLayoutMk cId="4004212088" sldId="2147483683"/>
              <ac:picMk id="22" creationId="{69218930-50E6-403A-969C-B1F4493469F0}"/>
            </ac:picMkLst>
          </pc:picChg>
          <pc:picChg chg="mod">
            <ac:chgData name="Jose Payan" userId="85fc6d2d-4d59-42ad-884b-571f0ffcedb9" providerId="ADAL" clId="{58BDA468-EFDA-448F-9FDC-3311A3CF1F7F}" dt="2022-01-28T22:41:53.890" v="421" actId="1076"/>
            <ac:picMkLst>
              <pc:docMk/>
              <pc:sldMasterMk cId="0" sldId="2147483659"/>
              <pc:sldLayoutMk cId="4004212088" sldId="2147483683"/>
              <ac:picMk id="24" creationId="{77099E31-6EF6-470B-BB91-CDD9FAF232D3}"/>
            </ac:picMkLst>
          </pc:picChg>
          <pc:picChg chg="mod">
            <ac:chgData name="Jose Payan" userId="85fc6d2d-4d59-42ad-884b-571f0ffcedb9" providerId="ADAL" clId="{58BDA468-EFDA-448F-9FDC-3311A3CF1F7F}" dt="2022-01-28T22:41:53.890" v="421" actId="1076"/>
            <ac:picMkLst>
              <pc:docMk/>
              <pc:sldMasterMk cId="0" sldId="2147483659"/>
              <pc:sldLayoutMk cId="4004212088" sldId="2147483683"/>
              <ac:picMk id="26" creationId="{97B7EDFB-AAE6-4BD0-9B92-ABB43FAFC881}"/>
            </ac:picMkLst>
          </pc:picChg>
          <pc:picChg chg="mod">
            <ac:chgData name="Jose Payan" userId="85fc6d2d-4d59-42ad-884b-571f0ffcedb9" providerId="ADAL" clId="{58BDA468-EFDA-448F-9FDC-3311A3CF1F7F}" dt="2022-01-28T22:41:53.890" v="421" actId="1076"/>
            <ac:picMkLst>
              <pc:docMk/>
              <pc:sldMasterMk cId="0" sldId="2147483659"/>
              <pc:sldLayoutMk cId="4004212088" sldId="2147483683"/>
              <ac:picMk id="28" creationId="{0FFE43F9-67DF-48FA-8C61-E22F894EECB2}"/>
            </ac:picMkLst>
          </pc:picChg>
          <pc:picChg chg="add mod">
            <ac:chgData name="Jose Payan" userId="85fc6d2d-4d59-42ad-884b-571f0ffcedb9" providerId="ADAL" clId="{58BDA468-EFDA-448F-9FDC-3311A3CF1F7F}" dt="2022-01-28T22:42:36.955" v="435" actId="1076"/>
            <ac:picMkLst>
              <pc:docMk/>
              <pc:sldMasterMk cId="0" sldId="2147483659"/>
              <pc:sldLayoutMk cId="4004212088" sldId="2147483683"/>
              <ac:picMk id="31" creationId="{F2B20625-0962-43DC-A998-BDC598FF7436}"/>
            </ac:picMkLst>
          </pc:picChg>
        </pc:sldLayoutChg>
        <pc:sldLayoutChg chg="addSp delSp modSp mod ord">
          <pc:chgData name="Jose Payan" userId="85fc6d2d-4d59-42ad-884b-571f0ffcedb9" providerId="ADAL" clId="{58BDA468-EFDA-448F-9FDC-3311A3CF1F7F}" dt="2022-01-28T22:44:20.633" v="444" actId="6014"/>
          <pc:sldLayoutMkLst>
            <pc:docMk/>
            <pc:sldMasterMk cId="0" sldId="2147483659"/>
            <pc:sldLayoutMk cId="2482541994" sldId="2147483684"/>
          </pc:sldLayoutMkLst>
          <pc:spChg chg="mod">
            <ac:chgData name="Jose Payan" userId="85fc6d2d-4d59-42ad-884b-571f0ffcedb9" providerId="ADAL" clId="{58BDA468-EFDA-448F-9FDC-3311A3CF1F7F}" dt="2022-01-28T22:42:15.827" v="428" actId="1076"/>
            <ac:spMkLst>
              <pc:docMk/>
              <pc:sldMasterMk cId="0" sldId="2147483659"/>
              <pc:sldLayoutMk cId="2482541994" sldId="2147483684"/>
              <ac:spMk id="10" creationId="{00000000-0000-0000-0000-000000000000}"/>
            </ac:spMkLst>
          </pc:spChg>
          <pc:spChg chg="add del mod">
            <ac:chgData name="Jose Payan" userId="85fc6d2d-4d59-42ad-884b-571f0ffcedb9" providerId="ADAL" clId="{58BDA468-EFDA-448F-9FDC-3311A3CF1F7F}" dt="2022-01-28T22:42:28.091" v="432" actId="478"/>
            <ac:spMkLst>
              <pc:docMk/>
              <pc:sldMasterMk cId="0" sldId="2147483659"/>
              <pc:sldLayoutMk cId="2482541994" sldId="2147483684"/>
              <ac:spMk id="19" creationId="{86FC6FEF-7D4F-4A39-BA19-04064BAB3D14}"/>
            </ac:spMkLst>
          </pc:spChg>
          <pc:spChg chg="mod">
            <ac:chgData name="Jose Payan" userId="85fc6d2d-4d59-42ad-884b-571f0ffcedb9" providerId="ADAL" clId="{58BDA468-EFDA-448F-9FDC-3311A3CF1F7F}" dt="2022-01-28T22:42:15.827" v="428" actId="1076"/>
            <ac:spMkLst>
              <pc:docMk/>
              <pc:sldMasterMk cId="0" sldId="2147483659"/>
              <pc:sldLayoutMk cId="2482541994" sldId="2147483684"/>
              <ac:spMk id="23" creationId="{7D6DECD1-324F-45AC-BF3C-B225B523B410}"/>
            </ac:spMkLst>
          </pc:spChg>
          <pc:spChg chg="mod">
            <ac:chgData name="Jose Payan" userId="85fc6d2d-4d59-42ad-884b-571f0ffcedb9" providerId="ADAL" clId="{58BDA468-EFDA-448F-9FDC-3311A3CF1F7F}" dt="2022-01-28T22:42:15.827" v="428" actId="1076"/>
            <ac:spMkLst>
              <pc:docMk/>
              <pc:sldMasterMk cId="0" sldId="2147483659"/>
              <pc:sldLayoutMk cId="2482541994" sldId="2147483684"/>
              <ac:spMk id="25" creationId="{0FE1273A-53A2-4D63-8958-DC8252F5EF2E}"/>
            </ac:spMkLst>
          </pc:spChg>
          <pc:spChg chg="mod">
            <ac:chgData name="Jose Payan" userId="85fc6d2d-4d59-42ad-884b-571f0ffcedb9" providerId="ADAL" clId="{58BDA468-EFDA-448F-9FDC-3311A3CF1F7F}" dt="2022-01-28T22:42:21.601" v="430" actId="1076"/>
            <ac:spMkLst>
              <pc:docMk/>
              <pc:sldMasterMk cId="0" sldId="2147483659"/>
              <pc:sldLayoutMk cId="2482541994" sldId="2147483684"/>
              <ac:spMk id="27" creationId="{FD999EA4-53CC-4613-9119-74809CB54CEC}"/>
            </ac:spMkLst>
          </pc:spChg>
          <pc:spChg chg="mod">
            <ac:chgData name="Jose Payan" userId="85fc6d2d-4d59-42ad-884b-571f0ffcedb9" providerId="ADAL" clId="{58BDA468-EFDA-448F-9FDC-3311A3CF1F7F}" dt="2022-01-28T22:42:15.827" v="428" actId="1076"/>
            <ac:spMkLst>
              <pc:docMk/>
              <pc:sldMasterMk cId="0" sldId="2147483659"/>
              <pc:sldLayoutMk cId="2482541994" sldId="2147483684"/>
              <ac:spMk id="29" creationId="{8FC45F5F-CB38-402B-8BD6-250B37E3BC72}"/>
            </ac:spMkLst>
          </pc:spChg>
          <pc:spChg chg="mod">
            <ac:chgData name="Jose Payan" userId="85fc6d2d-4d59-42ad-884b-571f0ffcedb9" providerId="ADAL" clId="{58BDA468-EFDA-448F-9FDC-3311A3CF1F7F}" dt="2022-01-28T22:42:15.827" v="428" actId="1076"/>
            <ac:spMkLst>
              <pc:docMk/>
              <pc:sldMasterMk cId="0" sldId="2147483659"/>
              <pc:sldLayoutMk cId="2482541994" sldId="2147483684"/>
              <ac:spMk id="30" creationId="{1B5B8896-018B-4DE1-8CE1-5B1586CFE5EC}"/>
            </ac:spMkLst>
          </pc:spChg>
          <pc:picChg chg="add mod">
            <ac:chgData name="Jose Payan" userId="85fc6d2d-4d59-42ad-884b-571f0ffcedb9" providerId="ADAL" clId="{58BDA468-EFDA-448F-9FDC-3311A3CF1F7F}" dt="2022-01-28T22:42:15.827" v="428" actId="1076"/>
            <ac:picMkLst>
              <pc:docMk/>
              <pc:sldMasterMk cId="0" sldId="2147483659"/>
              <pc:sldLayoutMk cId="2482541994" sldId="2147483684"/>
              <ac:picMk id="15" creationId="{C5D6D9EF-B18C-45B9-A695-0F3D4B716AD2}"/>
            </ac:picMkLst>
          </pc:picChg>
          <pc:picChg chg="add mod">
            <ac:chgData name="Jose Payan" userId="85fc6d2d-4d59-42ad-884b-571f0ffcedb9" providerId="ADAL" clId="{58BDA468-EFDA-448F-9FDC-3311A3CF1F7F}" dt="2022-01-28T22:42:15.827" v="428" actId="1076"/>
            <ac:picMkLst>
              <pc:docMk/>
              <pc:sldMasterMk cId="0" sldId="2147483659"/>
              <pc:sldLayoutMk cId="2482541994" sldId="2147483684"/>
              <ac:picMk id="16" creationId="{8974405D-57E3-43EB-AD40-D285B7FE5FDB}"/>
            </ac:picMkLst>
          </pc:picChg>
          <pc:picChg chg="add mod">
            <ac:chgData name="Jose Payan" userId="85fc6d2d-4d59-42ad-884b-571f0ffcedb9" providerId="ADAL" clId="{58BDA468-EFDA-448F-9FDC-3311A3CF1F7F}" dt="2022-01-28T22:42:15.827" v="428" actId="1076"/>
            <ac:picMkLst>
              <pc:docMk/>
              <pc:sldMasterMk cId="0" sldId="2147483659"/>
              <pc:sldLayoutMk cId="2482541994" sldId="2147483684"/>
              <ac:picMk id="17" creationId="{10ABE569-3B1D-4376-BC44-608B9800E4A5}"/>
            </ac:picMkLst>
          </pc:picChg>
          <pc:picChg chg="add del mod">
            <ac:chgData name="Jose Payan" userId="85fc6d2d-4d59-42ad-884b-571f0ffcedb9" providerId="ADAL" clId="{58BDA468-EFDA-448F-9FDC-3311A3CF1F7F}" dt="2022-01-28T22:42:18.797" v="429" actId="21"/>
            <ac:picMkLst>
              <pc:docMk/>
              <pc:sldMasterMk cId="0" sldId="2147483659"/>
              <pc:sldLayoutMk cId="2482541994" sldId="2147483684"/>
              <ac:picMk id="18" creationId="{58F260B3-57A8-45C3-8D4A-F1EDE428FB5F}"/>
            </ac:picMkLst>
          </pc:picChg>
          <pc:picChg chg="add mod">
            <ac:chgData name="Jose Payan" userId="85fc6d2d-4d59-42ad-884b-571f0ffcedb9" providerId="ADAL" clId="{58BDA468-EFDA-448F-9FDC-3311A3CF1F7F}" dt="2022-01-28T22:42:30.901" v="433" actId="1076"/>
            <ac:picMkLst>
              <pc:docMk/>
              <pc:sldMasterMk cId="0" sldId="2147483659"/>
              <pc:sldLayoutMk cId="2482541994" sldId="2147483684"/>
              <ac:picMk id="20" creationId="{2EC9AE4B-0CA3-4F0B-9EC5-ED10315F6BCA}"/>
            </ac:picMkLst>
          </pc:picChg>
          <pc:picChg chg="del mod">
            <ac:chgData name="Jose Payan" userId="85fc6d2d-4d59-42ad-884b-571f0ffcedb9" providerId="ADAL" clId="{58BDA468-EFDA-448F-9FDC-3311A3CF1F7F}" dt="2022-01-28T22:40:48.657" v="404" actId="478"/>
            <ac:picMkLst>
              <pc:docMk/>
              <pc:sldMasterMk cId="0" sldId="2147483659"/>
              <pc:sldLayoutMk cId="2482541994" sldId="2147483684"/>
              <ac:picMk id="22" creationId="{69218930-50E6-403A-969C-B1F4493469F0}"/>
            </ac:picMkLst>
          </pc:picChg>
          <pc:picChg chg="del mod">
            <ac:chgData name="Jose Payan" userId="85fc6d2d-4d59-42ad-884b-571f0ffcedb9" providerId="ADAL" clId="{58BDA468-EFDA-448F-9FDC-3311A3CF1F7F}" dt="2022-01-28T22:40:48.657" v="404" actId="478"/>
            <ac:picMkLst>
              <pc:docMk/>
              <pc:sldMasterMk cId="0" sldId="2147483659"/>
              <pc:sldLayoutMk cId="2482541994" sldId="2147483684"/>
              <ac:picMk id="24" creationId="{77099E31-6EF6-470B-BB91-CDD9FAF232D3}"/>
            </ac:picMkLst>
          </pc:picChg>
          <pc:picChg chg="mod">
            <ac:chgData name="Jose Payan" userId="85fc6d2d-4d59-42ad-884b-571f0ffcedb9" providerId="ADAL" clId="{58BDA468-EFDA-448F-9FDC-3311A3CF1F7F}" dt="2022-01-28T22:42:15.827" v="428" actId="1076"/>
            <ac:picMkLst>
              <pc:docMk/>
              <pc:sldMasterMk cId="0" sldId="2147483659"/>
              <pc:sldLayoutMk cId="2482541994" sldId="2147483684"/>
              <ac:picMk id="26" creationId="{97B7EDFB-AAE6-4BD0-9B92-ABB43FAFC881}"/>
            </ac:picMkLst>
          </pc:picChg>
          <pc:picChg chg="del">
            <ac:chgData name="Jose Payan" userId="85fc6d2d-4d59-42ad-884b-571f0ffcedb9" providerId="ADAL" clId="{58BDA468-EFDA-448F-9FDC-3311A3CF1F7F}" dt="2022-01-28T22:40:48.657" v="404" actId="478"/>
            <ac:picMkLst>
              <pc:docMk/>
              <pc:sldMasterMk cId="0" sldId="2147483659"/>
              <pc:sldLayoutMk cId="2482541994" sldId="2147483684"/>
              <ac:picMk id="28" creationId="{0FFE43F9-67DF-48FA-8C61-E22F894EECB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ac2b801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ac2b8015_0_7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45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ac2b801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ac2b8015_0_7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688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ac2b801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ac2b8015_0_7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89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ac2b801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ac2b8015_0_7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59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ac2b801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ac2b8015_0_7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73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96bfbec7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796bfbec71_0_28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3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1193525"/>
            <a:ext cx="3992102" cy="15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4350" y="3824577"/>
            <a:ext cx="3011068" cy="9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0;p13">
            <a:extLst>
              <a:ext uri="{FF2B5EF4-FFF2-40B4-BE49-F238E27FC236}">
                <a16:creationId xmlns:a16="http://schemas.microsoft.com/office/drawing/2014/main" id="{FE433735-56FA-452A-BD7B-8AEB29A4D4C5}"/>
              </a:ext>
            </a:extLst>
          </p:cNvPr>
          <p:cNvSpPr txBox="1">
            <a:spLocks/>
          </p:cNvSpPr>
          <p:nvPr userDrawn="1"/>
        </p:nvSpPr>
        <p:spPr>
          <a:xfrm>
            <a:off x="390525" y="738744"/>
            <a:ext cx="3992102" cy="4185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AAEA4-3B9B-4748-B1FE-C6A4FD1D6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150" y="738188"/>
            <a:ext cx="3662363" cy="419100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rgbClr val="004445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20" name="Picture 19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CDAAA579-71E2-4EB9-8F55-B3C3E5179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72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1_Title only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726948"/>
            <a:ext cx="9144000" cy="441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8239051" cy="710598"/>
          </a:xfrm>
          <a:prstGeom prst="rect">
            <a:avLst/>
          </a:prstGeom>
        </p:spPr>
        <p:txBody>
          <a:bodyPr spcFirstLastPara="1" wrap="square" lIns="0" tIns="0" rIns="0" bIns="914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0E9B5-1738-470F-B9F9-FE8AEC437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6" name="Body Level One…">
            <a:extLst>
              <a:ext uri="{FF2B5EF4-FFF2-40B4-BE49-F238E27FC236}">
                <a16:creationId xmlns:a16="http://schemas.microsoft.com/office/drawing/2014/main" id="{44CC18A2-50E8-4E1B-8ECD-D92A79DF9D5D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85798" y="1011767"/>
            <a:ext cx="3657600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FAD8E512-901E-4075-85D4-54C50BDF60F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794182" y="1011767"/>
            <a:ext cx="3657600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002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ransition Slide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 userDrawn="1"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4900" y="4695623"/>
            <a:ext cx="1183300" cy="360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9073D-B09B-4D65-9DC8-95768FAD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2400" cy="1570220"/>
          </a:xfrm>
        </p:spPr>
        <p:txBody>
          <a:bodyPr lIns="0" tIns="0" rIns="0" bIns="0">
            <a:normAutofit/>
          </a:bodyPr>
          <a:lstStyle>
            <a:lvl1pPr algn="ctr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BA624-500D-4242-B3FF-2F67BCF41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751138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54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Chart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AD2931-984E-45DC-80B8-28B313DB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7081"/>
            <a:ext cx="7772400" cy="767700"/>
          </a:xfrm>
        </p:spPr>
        <p:txBody>
          <a:bodyPr lIns="0" tIns="0" rIns="0" bIns="0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422E5AE-FCC6-432C-92FD-A0A964D1F17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5800" y="1296988"/>
            <a:ext cx="7772400" cy="3291840"/>
          </a:xfrm>
          <a:solidFill>
            <a:schemeClr val="bg1"/>
          </a:solidFill>
        </p:spPr>
        <p:txBody>
          <a:bodyPr/>
          <a:lstStyle>
            <a:lvl1pPr marL="11430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SmartArt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AD2931-984E-45DC-80B8-28B313DB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7081"/>
            <a:ext cx="7772400" cy="767700"/>
          </a:xfrm>
        </p:spPr>
        <p:txBody>
          <a:bodyPr lIns="0" tIns="0" rIns="0" bIns="0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C23E48DF-A7F7-44A2-B079-F5F583CC53DF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5800" y="1296988"/>
            <a:ext cx="7772400" cy="329184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Table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C2A76-0143-4126-BC22-C9C6952AF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AD2931-984E-45DC-80B8-28B313DB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7081"/>
            <a:ext cx="7772400" cy="767700"/>
          </a:xfrm>
        </p:spPr>
        <p:txBody>
          <a:bodyPr lIns="0" tIns="0" rIns="0" bIns="0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FE5E005-F33F-49FA-84CE-5AFCF7BAAC6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296988"/>
            <a:ext cx="7772400" cy="32893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5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 preserve="1">
  <p:cSld name="1_Title only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5897035" cy="60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05662-93C7-4739-B77B-079344A68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2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27998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959396-BA06-49F1-B55C-1893386B01D0}"/>
              </a:ext>
            </a:extLst>
          </p:cNvPr>
          <p:cNvSpPr/>
          <p:nvPr userDrawn="1"/>
        </p:nvSpPr>
        <p:spPr>
          <a:xfrm>
            <a:off x="0" y="0"/>
            <a:ext cx="9144000" cy="5138928"/>
          </a:xfrm>
          <a:prstGeom prst="rect">
            <a:avLst/>
          </a:prstGeom>
          <a:solidFill>
            <a:srgbClr val="27998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35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D1D3F-C987-4719-A541-E177395C2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 preserve="1" userDrawn="1">
  <p:cSld name="Call Out, Left">
    <p:bg>
      <p:bgPr>
        <a:solidFill>
          <a:srgbClr val="27998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1C17D4-A974-488D-B319-5BB44CF98F2E}"/>
              </a:ext>
            </a:extLst>
          </p:cNvPr>
          <p:cNvSpPr/>
          <p:nvPr userDrawn="1"/>
        </p:nvSpPr>
        <p:spPr>
          <a:xfrm>
            <a:off x="438790" y="649185"/>
            <a:ext cx="4572000" cy="384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E835D7-B8BA-46F3-8A9C-D76F5DD7F0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B4C803-0118-4931-8F6C-0B2B82402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500" y="1390650"/>
            <a:ext cx="4098352" cy="2795588"/>
          </a:xfrm>
        </p:spPr>
        <p:txBody>
          <a:bodyPr lIns="0" tIns="0" rIns="0"/>
          <a:lstStyle>
            <a:lvl1pPr marL="114300" indent="0">
              <a:buNone/>
              <a:defRPr/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6A390-46DA-4DFE-92E7-FA78E2565513}"/>
              </a:ext>
            </a:extLst>
          </p:cNvPr>
          <p:cNvSpPr/>
          <p:nvPr userDrawn="1"/>
        </p:nvSpPr>
        <p:spPr>
          <a:xfrm>
            <a:off x="438789" y="649185"/>
            <a:ext cx="4572000" cy="497563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l"/>
            <a:endParaRPr lang="en-US" dirty="0">
              <a:solidFill>
                <a:srgbClr val="004445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612A47-2869-4359-9D45-03BA478302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00" y="649288"/>
            <a:ext cx="4098352" cy="49688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rgbClr val="004445"/>
                </a:solidFill>
                <a:latin typeface="+mj-lt"/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8154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 preserve="1" userDrawn="1">
  <p:cSld name="Call Out, Right">
    <p:bg>
      <p:bgPr>
        <a:solidFill>
          <a:srgbClr val="27998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1C17D4-A974-488D-B319-5BB44CF98F2E}"/>
              </a:ext>
            </a:extLst>
          </p:cNvPr>
          <p:cNvSpPr/>
          <p:nvPr userDrawn="1"/>
        </p:nvSpPr>
        <p:spPr>
          <a:xfrm>
            <a:off x="4128659" y="649185"/>
            <a:ext cx="4572000" cy="3845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E835D7-B8BA-46F3-8A9C-D76F5DD7F0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B4C803-0118-4931-8F6C-0B2B82402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8370" y="1390650"/>
            <a:ext cx="3994878" cy="2795588"/>
          </a:xfrm>
        </p:spPr>
        <p:txBody>
          <a:bodyPr lIns="0" tIns="0" rIns="0"/>
          <a:lstStyle>
            <a:lvl1pPr marL="114300" indent="0">
              <a:buNone/>
              <a:defRPr/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6A390-46DA-4DFE-92E7-FA78E2565513}"/>
              </a:ext>
            </a:extLst>
          </p:cNvPr>
          <p:cNvSpPr/>
          <p:nvPr userDrawn="1"/>
        </p:nvSpPr>
        <p:spPr>
          <a:xfrm>
            <a:off x="4128658" y="649185"/>
            <a:ext cx="4572000" cy="497563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l"/>
            <a:endParaRPr lang="en-US" dirty="0">
              <a:solidFill>
                <a:srgbClr val="004445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612A47-2869-4359-9D45-03BA478302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8370" y="649288"/>
            <a:ext cx="3994878" cy="49688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rgbClr val="004445"/>
                </a:solidFill>
                <a:latin typeface="+mj-lt"/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48986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Messag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390525" y="857927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1667655"/>
            <a:ext cx="4039009" cy="215692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8098" y="3826385"/>
            <a:ext cx="3011068" cy="9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1193525"/>
            <a:ext cx="3992102" cy="15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4350" y="3824577"/>
            <a:ext cx="3011068" cy="9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0;p13">
            <a:extLst>
              <a:ext uri="{FF2B5EF4-FFF2-40B4-BE49-F238E27FC236}">
                <a16:creationId xmlns:a16="http://schemas.microsoft.com/office/drawing/2014/main" id="{FE433735-56FA-452A-BD7B-8AEB29A4D4C5}"/>
              </a:ext>
            </a:extLst>
          </p:cNvPr>
          <p:cNvSpPr txBox="1">
            <a:spLocks/>
          </p:cNvSpPr>
          <p:nvPr userDrawn="1"/>
        </p:nvSpPr>
        <p:spPr>
          <a:xfrm>
            <a:off x="390525" y="738744"/>
            <a:ext cx="3992102" cy="4185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txBody>
          <a:bodyPr spcFirstLastPara="1" wrap="square" lIns="54864" tIns="54864" rIns="54864" bIns="731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SzPts val="990"/>
            </a:pPr>
            <a:endParaRPr lang="en-US" sz="1800" b="1" dirty="0">
              <a:solidFill>
                <a:srgbClr val="00444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AAEA4-3B9B-4748-B1FE-C6A4FD1D6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150" y="738188"/>
            <a:ext cx="3662363" cy="419100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rgbClr val="004445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67677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Address, Phone, Email, URL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B5B8896-018B-4DE1-8CE1-5B1586CFE5EC}"/>
              </a:ext>
            </a:extLst>
          </p:cNvPr>
          <p:cNvSpPr/>
          <p:nvPr userDrawn="1"/>
        </p:nvSpPr>
        <p:spPr>
          <a:xfrm>
            <a:off x="4539" y="-421605"/>
            <a:ext cx="5100452" cy="164069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480465" y="434891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218930-50E6-403A-969C-B1F44934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997" y="1449333"/>
            <a:ext cx="365455" cy="365455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6DECD1-324F-45AC-BF3C-B225B523B4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486175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099E31-6EF6-470B-BB91-CDD9FAF232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3997" y="2079392"/>
            <a:ext cx="365455" cy="365455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1273A-53A2-4D63-8958-DC8252F5E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863" y="2115126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B7EDFB-AAE6-4BD0-9B92-ABB43FAFC8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23997" y="3339511"/>
            <a:ext cx="365455" cy="36545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999EA4-53CC-4613-9119-74809CB5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863" y="3376353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FE43F9-67DF-48FA-8C61-E22F894EEC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997" y="2709451"/>
            <a:ext cx="365455" cy="365455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FC45F5F-CB38-402B-8BD6-250B37E3BC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863" y="2747671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Google Shape;67;p13">
            <a:extLst>
              <a:ext uri="{FF2B5EF4-FFF2-40B4-BE49-F238E27FC236}">
                <a16:creationId xmlns:a16="http://schemas.microsoft.com/office/drawing/2014/main" id="{F2B20625-0962-43DC-A998-BDC598FF7436}"/>
              </a:ext>
            </a:extLst>
          </p:cNvPr>
          <p:cNvPicPr preferRelativeResize="0"/>
          <p:nvPr userDrawn="1"/>
        </p:nvPicPr>
        <p:blipFill>
          <a:blip r:embed="rId7"/>
          <a:srcRect/>
          <a:stretch/>
        </p:blipFill>
        <p:spPr>
          <a:xfrm>
            <a:off x="353049" y="3790234"/>
            <a:ext cx="3011068" cy="91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12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URL, Facebook, Twitter, YouTub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B5B8896-018B-4DE1-8CE1-5B1586CFE5EC}"/>
              </a:ext>
            </a:extLst>
          </p:cNvPr>
          <p:cNvSpPr/>
          <p:nvPr userDrawn="1"/>
        </p:nvSpPr>
        <p:spPr>
          <a:xfrm>
            <a:off x="4539" y="-421605"/>
            <a:ext cx="5100452" cy="1640690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480465" y="434891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6DECD1-324F-45AC-BF3C-B225B523B4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484243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1273A-53A2-4D63-8958-DC8252F5E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863" y="2114946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B7EDFB-AAE6-4BD0-9B92-ABB43FAFC8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997" y="1486377"/>
            <a:ext cx="365455" cy="36545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999EA4-53CC-4613-9119-74809CB5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863" y="3376352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FC45F5F-CB38-402B-8BD6-250B37E3BC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863" y="2745649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D6D9EF-B18C-45B9-A695-0F3D4B716A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997" y="2110278"/>
            <a:ext cx="365760" cy="3660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74405D-57E3-43EB-AD40-D285B7FE5F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23997" y="2712841"/>
            <a:ext cx="365760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ABE569-3B1D-4376-BC44-608B9800E4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4149" y="3357779"/>
            <a:ext cx="365455" cy="365760"/>
          </a:xfrm>
          <a:prstGeom prst="rect">
            <a:avLst/>
          </a:prstGeom>
        </p:spPr>
      </p:pic>
      <p:pic>
        <p:nvPicPr>
          <p:cNvPr id="20" name="Google Shape;67;p13">
            <a:extLst>
              <a:ext uri="{FF2B5EF4-FFF2-40B4-BE49-F238E27FC236}">
                <a16:creationId xmlns:a16="http://schemas.microsoft.com/office/drawing/2014/main" id="{2EC9AE4B-0CA3-4F0B-9EC5-ED10315F6BCA}"/>
              </a:ext>
            </a:extLst>
          </p:cNvPr>
          <p:cNvPicPr preferRelativeResize="0"/>
          <p:nvPr userDrawn="1"/>
        </p:nvPicPr>
        <p:blipFill>
          <a:blip r:embed="rId7"/>
          <a:srcRect/>
          <a:stretch/>
        </p:blipFill>
        <p:spPr>
          <a:xfrm>
            <a:off x="345711" y="3826385"/>
            <a:ext cx="3011068" cy="91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54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 You, All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B5B8896-018B-4DE1-8CE1-5B1586CFE5EC}"/>
              </a:ext>
            </a:extLst>
          </p:cNvPr>
          <p:cNvSpPr/>
          <p:nvPr userDrawn="1"/>
        </p:nvSpPr>
        <p:spPr>
          <a:xfrm>
            <a:off x="4540" y="4950"/>
            <a:ext cx="5100452" cy="1166628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390525" y="380879"/>
            <a:ext cx="3992102" cy="67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dirty="0"/>
              <a:t>Thank You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31387" y="3421983"/>
            <a:ext cx="3383970" cy="3657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412EC-8D19-455F-B3FF-6D9F78593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997" y="3421678"/>
            <a:ext cx="365760" cy="366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3412CC-FEDA-434B-A8C3-052FFE7C01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3997" y="3919690"/>
            <a:ext cx="365760" cy="3657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EE60D-06A1-4774-B1A0-B270D7C48B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015" y="3956837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51781D-89C2-4D01-9241-A8C51B5ECA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24149" y="4410285"/>
            <a:ext cx="365455" cy="36576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DDDE0C8-53CF-4B4A-9510-7EE516D80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1863" y="4447432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218930-50E6-403A-969C-B1F4493469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997" y="1318923"/>
            <a:ext cx="365455" cy="365455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6DECD1-324F-45AC-BF3C-B225B523B4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355918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7099E31-6EF6-470B-BB91-CDD9FAF232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23997" y="1801719"/>
            <a:ext cx="365455" cy="365455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1273A-53A2-4D63-8958-DC8252F5E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863" y="1838714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B7EDFB-AAE6-4BD0-9B92-ABB43FAFC8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23997" y="2909030"/>
            <a:ext cx="365455" cy="365455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D999EA4-53CC-4613-9119-74809CB5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863" y="2946025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FE43F9-67DF-48FA-8C61-E22F894EEC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23997" y="2280348"/>
            <a:ext cx="365455" cy="365455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FC45F5F-CB38-402B-8BD6-250B37E3BC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863" y="2317343"/>
            <a:ext cx="3382962" cy="328613"/>
          </a:xfrm>
        </p:spPr>
        <p:txBody>
          <a:bodyPr lIns="0" tIns="0" rIns="0" bIns="0"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646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One Line">
    <p:bg>
      <p:bgPr>
        <a:solidFill>
          <a:srgbClr val="279989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C3C79-8EED-43F1-A883-03905119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285750"/>
            <a:ext cx="8222100" cy="4572000"/>
          </a:xfrm>
        </p:spPr>
        <p:txBody>
          <a:bodyPr lIns="0" tIns="0" rIns="0" bIns="0" anchor="ctr" anchorCtr="0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Big Text, Subtitle">
    <p:bg>
      <p:bgPr>
        <a:solidFill>
          <a:srgbClr val="279989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C3C79-8EED-43F1-A883-03905119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2843447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DDD48-BEDA-445B-A459-16FE69462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339036"/>
            <a:ext cx="7772400" cy="685800"/>
          </a:xfrm>
        </p:spPr>
        <p:txBody>
          <a:bodyPr/>
          <a:lstStyle>
            <a:lvl1pPr marL="114300" indent="0" algn="ctr">
              <a:buNone/>
              <a:defRPr>
                <a:solidFill>
                  <a:schemeClr val="bg1"/>
                </a:solidFill>
                <a:latin typeface="Montserrat SemiBold" panose="00000700000000000000" pitchFamily="50" charset="0"/>
              </a:defRPr>
            </a:lvl1pPr>
            <a:lvl2pPr marL="5969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541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5113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685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974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 userDrawn="1">
  <p:cSld name="Blank"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,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11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Blank, Green Textured Backround">
    <p:bg>
      <p:bgPr>
        <a:solidFill>
          <a:srgbClr val="27998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566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5236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67;p13">
            <a:extLst>
              <a:ext uri="{FF2B5EF4-FFF2-40B4-BE49-F238E27FC236}">
                <a16:creationId xmlns:a16="http://schemas.microsoft.com/office/drawing/2014/main" id="{81C57D36-DF24-4851-80D2-78EE4119EB0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14350" y="3824577"/>
            <a:ext cx="3011068" cy="9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statue of a person holding flowers&#10;&#10;Description automatically generated with medium confidence">
            <a:extLst>
              <a:ext uri="{FF2B5EF4-FFF2-40B4-BE49-F238E27FC236}">
                <a16:creationId xmlns:a16="http://schemas.microsoft.com/office/drawing/2014/main" id="{4AAB4E5E-6EEA-40D8-9A95-492E9C4D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" t="6892" r="-1" b="1148"/>
          <a:stretch/>
        </p:blipFill>
        <p:spPr>
          <a:xfrm>
            <a:off x="5104991" y="0"/>
            <a:ext cx="4039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FEB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7A84A-56E9-4B02-8F46-981AE8EA2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0529" y="4837121"/>
            <a:ext cx="2809872" cy="316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7A84A-56E9-4B02-8F46-981AE8EA2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0529" y="4837121"/>
            <a:ext cx="2809872" cy="316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27998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857927"/>
            <a:ext cx="3992102" cy="189499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4039009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5DE32A9-4DE2-451B-B42D-9A1C7AA1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4991" y="0"/>
            <a:ext cx="4039009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114300" indent="0" algn="ctr">
              <a:buNone/>
              <a:defRPr i="1"/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C92CC-CB33-4A2F-B198-693A50FEF473}"/>
              </a:ext>
            </a:extLst>
          </p:cNvPr>
          <p:cNvSpPr/>
          <p:nvPr userDrawn="1"/>
        </p:nvSpPr>
        <p:spPr>
          <a:xfrm>
            <a:off x="4540" y="4676932"/>
            <a:ext cx="5100452" cy="467676"/>
          </a:xfrm>
          <a:prstGeom prst="rect">
            <a:avLst/>
          </a:prstGeom>
          <a:solidFill>
            <a:srgbClr val="004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A4AB-1A08-40BA-A511-71DD1A4E7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857" y="3206682"/>
            <a:ext cx="2757408" cy="1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1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preserve="1" userDrawn="1">
  <p:cSld name="1_Title and two columns">
    <p:bg>
      <p:bgPr>
        <a:solidFill>
          <a:srgbClr val="279989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rot="10800000" flipH="1">
            <a:off x="0" y="701228"/>
            <a:ext cx="9144000" cy="4442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3859DCE9-401E-4106-9B3B-353227A74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8239051" cy="710598"/>
          </a:xfrm>
          <a:prstGeom prst="rect">
            <a:avLst/>
          </a:prstGeom>
        </p:spPr>
        <p:txBody>
          <a:bodyPr spcFirstLastPara="1" wrap="square" lIns="0" tIns="0" rIns="0" bIns="914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E703A5C7-FB27-4C12-AF7E-ECD1531EE26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85798" y="1011767"/>
            <a:ext cx="7769282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8557C-6DFC-45C2-B7C8-626B505F6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userDrawn="1">
  <p:cSld name="TITLE_ONLY">
    <p:bg>
      <p:bgPr>
        <a:solidFill>
          <a:srgbClr val="27998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726948"/>
            <a:ext cx="9144000" cy="441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85798" y="16350"/>
            <a:ext cx="8239051" cy="710598"/>
          </a:xfrm>
          <a:prstGeom prst="rect">
            <a:avLst/>
          </a:prstGeom>
        </p:spPr>
        <p:txBody>
          <a:bodyPr spcFirstLastPara="1" wrap="square" lIns="0" tIns="0" rIns="0" bIns="914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Montserrat ExtraBold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0E9B5-1738-470F-B9F9-FE8AEC437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482" y="4695623"/>
            <a:ext cx="1183300" cy="360907"/>
          </a:xfrm>
          <a:prstGeom prst="rect">
            <a:avLst/>
          </a:prstGeom>
        </p:spPr>
      </p:pic>
      <p:sp>
        <p:nvSpPr>
          <p:cNvPr id="6" name="Body Level One…">
            <a:extLst>
              <a:ext uri="{FF2B5EF4-FFF2-40B4-BE49-F238E27FC236}">
                <a16:creationId xmlns:a16="http://schemas.microsoft.com/office/drawing/2014/main" id="{44CC18A2-50E8-4E1B-8ECD-D92A79DF9D5D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85798" y="1011767"/>
            <a:ext cx="7769282" cy="36175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27998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16;p52">
            <a:extLst>
              <a:ext uri="{FF2B5EF4-FFF2-40B4-BE49-F238E27FC236}">
                <a16:creationId xmlns:a16="http://schemas.microsoft.com/office/drawing/2014/main" id="{9D7A5DB8-E419-42EB-8A0D-27DC8496FF62}"/>
              </a:ext>
            </a:extLst>
          </p:cNvPr>
          <p:cNvPicPr preferRelativeResize="0"/>
          <p:nvPr userDrawn="1"/>
        </p:nvPicPr>
        <p:blipFill rotWithShape="1">
          <a:blip r:embed="rId30">
            <a:alphaModFix amt="23000"/>
          </a:blip>
          <a:srcRect l="22141" t="11779" r="13573" b="33985"/>
          <a:stretch/>
        </p:blipFill>
        <p:spPr>
          <a:xfrm>
            <a:off x="109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330DAC-9184-49BC-9346-165AB3929B91}"/>
              </a:ext>
            </a:extLst>
          </p:cNvPr>
          <p:cNvSpPr/>
          <p:nvPr userDrawn="1"/>
        </p:nvSpPr>
        <p:spPr>
          <a:xfrm>
            <a:off x="0" y="2286"/>
            <a:ext cx="9144000" cy="5138928"/>
          </a:xfrm>
          <a:prstGeom prst="rect">
            <a:avLst/>
          </a:prstGeom>
          <a:solidFill>
            <a:srgbClr val="27998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  <p:sldLayoutId id="2147483667" r:id="rId3"/>
    <p:sldLayoutId id="2147483668" r:id="rId4"/>
    <p:sldLayoutId id="2147483672" r:id="rId5"/>
    <p:sldLayoutId id="2147483670" r:id="rId6"/>
    <p:sldLayoutId id="2147483673" r:id="rId7"/>
    <p:sldLayoutId id="2147483664" r:id="rId8"/>
    <p:sldLayoutId id="2147483652" r:id="rId9"/>
    <p:sldLayoutId id="2147483676" r:id="rId10"/>
    <p:sldLayoutId id="2147483663" r:id="rId11"/>
    <p:sldLayoutId id="2147483678" r:id="rId12"/>
    <p:sldLayoutId id="2147483677" r:id="rId13"/>
    <p:sldLayoutId id="2147483669" r:id="rId14"/>
    <p:sldLayoutId id="2147483660" r:id="rId15"/>
    <p:sldLayoutId id="2147483653" r:id="rId16"/>
    <p:sldLayoutId id="2147483665" r:id="rId17"/>
    <p:sldLayoutId id="2147483674" r:id="rId18"/>
    <p:sldLayoutId id="2147483681" r:id="rId19"/>
    <p:sldLayoutId id="2147483683" r:id="rId20"/>
    <p:sldLayoutId id="2147483684" r:id="rId21"/>
    <p:sldLayoutId id="2147483682" r:id="rId22"/>
    <p:sldLayoutId id="2147483654" r:id="rId23"/>
    <p:sldLayoutId id="2147483680" r:id="rId24"/>
    <p:sldLayoutId id="2147483657" r:id="rId25"/>
    <p:sldLayoutId id="2147483661" r:id="rId26"/>
    <p:sldLayoutId id="2147483679" r:id="rId27"/>
    <p:sldLayoutId id="2147483662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544880-0EBC-4BA4-9309-003EEF786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247D867-E554-4478-B590-683F6871B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76010D-D0D8-4D59-8A5B-5F7C308BBB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98D100-90F2-4BDF-9AA1-4F106506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6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7FAF16-A10C-4B7A-9A72-FF0F4FF8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6C090C-8470-477B-8A0F-8E1EF6998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C005AF-897B-40B1-A177-8A85110BE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A30E423-43B9-474D-A1FD-5E31E6FF5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05A0-7CB6-495B-9DBA-1CD92F7C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D5786-0B6C-479C-B6E6-0D8D54B0DF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E9A5B-272F-4F40-954E-EB7D5C741C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0E881-B1B6-48BF-93CF-5A6BA97C1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A9C02D-0128-4ED4-9FC8-9CE1A34B3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1A83776-AFDC-4954-9AA6-290943974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1E113A-6EA1-4949-8B56-1A63950DFA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E8480D-A1EE-4297-8FF4-B503C8A1B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D031FF-B38D-43C9-8E6B-38BFD42B81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2CC642-1213-4996-9EF7-DF6EE4BE60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2892F1-8D56-43D1-9A0D-25A7A8758A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0D165-E5CE-4E60-8BB0-69D63279A1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E2108D-35B2-4CDA-BB12-6D068EC9DA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958CD0-6D6B-4FD2-8708-C04D6805A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9134D-7B4D-44E2-B5CD-6C9F314BF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F01723-BA62-4CF0-8F1E-9624F515E8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3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C989A7-3D42-482A-9CC0-85126103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C7AFF-E463-4333-8841-9AA16D73863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6616C6-F454-4C29-849B-11C6E45CFA5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6610-F2B3-4BBE-BF70-91C0D53D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7A65B-6924-42E2-8BE9-087ABACB7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4CA2B-7CF6-4F38-AA9E-07726582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52872-DCF4-4326-A9B5-EE718D363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3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2D8130A-AA54-41FD-A80C-57543A2DE4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3DBC17-6F14-415C-A80D-1BF0A29B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6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6D0271-650D-4FB0-A0A2-9FA55CB3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48D5EADB-757C-44AF-B00C-0AFB7587165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1359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3FB5-6777-4C49-AD46-957E1723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74CCC2F-4290-42F2-9DFE-9E5621E098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51913277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Co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0</Words>
  <Application>Microsoft Office PowerPoint</Application>
  <PresentationFormat>On-screen Show (16:9)</PresentationFormat>
  <Paragraphs>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Montserrat</vt:lpstr>
      <vt:lpstr>Arial</vt:lpstr>
      <vt:lpstr>Roboto</vt:lpstr>
      <vt:lpstr>Montserrat SemiBold</vt:lpstr>
      <vt:lpstr>Montserrat ExtraBold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TRANSPORTATION</dc:title>
  <dc:creator>Jose Payan</dc:creator>
  <cp:lastModifiedBy>Jose Payan</cp:lastModifiedBy>
  <cp:revision>23</cp:revision>
  <cp:lastPrinted>2021-10-11T14:38:32Z</cp:lastPrinted>
  <dcterms:modified xsi:type="dcterms:W3CDTF">2022-01-28T22:48:11Z</dcterms:modified>
</cp:coreProperties>
</file>